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27"/>
  </p:notesMasterIdLst>
  <p:sldIdLst>
    <p:sldId id="257" r:id="rId5"/>
    <p:sldId id="289" r:id="rId6"/>
    <p:sldId id="268" r:id="rId7"/>
    <p:sldId id="269" r:id="rId8"/>
    <p:sldId id="270" r:id="rId9"/>
    <p:sldId id="290" r:id="rId10"/>
    <p:sldId id="291" r:id="rId11"/>
    <p:sldId id="292" r:id="rId12"/>
    <p:sldId id="293" r:id="rId13"/>
    <p:sldId id="294" r:id="rId14"/>
    <p:sldId id="295" r:id="rId15"/>
    <p:sldId id="296" r:id="rId16"/>
    <p:sldId id="278" r:id="rId17"/>
    <p:sldId id="279" r:id="rId18"/>
    <p:sldId id="280" r:id="rId19"/>
    <p:sldId id="282" r:id="rId20"/>
    <p:sldId id="283" r:id="rId21"/>
    <p:sldId id="284" r:id="rId22"/>
    <p:sldId id="285" r:id="rId23"/>
    <p:sldId id="286" r:id="rId24"/>
    <p:sldId id="297"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C49"/>
    <a:srgbClr val="466FA2"/>
    <a:srgbClr val="559EBF"/>
    <a:srgbClr val="DE9F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517348-DBA4-4AA4-A6E9-ECC1F518ADBA}" v="9" dt="2024-08-20T08:04:34.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60"/>
  </p:normalViewPr>
  <p:slideViewPr>
    <p:cSldViewPr snapToGrid="0" showGuides="1">
      <p:cViewPr varScale="1">
        <p:scale>
          <a:sx n="55" d="100"/>
          <a:sy n="55" d="100"/>
        </p:scale>
        <p:origin x="103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3" Type="http://schemas.openxmlformats.org/officeDocument/2006/relationships/hyperlink" Target="https://colab.research.google.com/drive/164F1V4ISnUESRCVADOteciJXHU6qttMm?usp=sharing" TargetMode="External"/><Relationship Id="rId2" Type="http://schemas.openxmlformats.org/officeDocument/2006/relationships/hyperlink" Target="https://colab.research.google.com/drive/1xPJg8ZYveeISXps-IwQPSvceFkqRgWJV?usp=sharing" TargetMode="External"/><Relationship Id="rId1" Type="http://schemas.openxmlformats.org/officeDocument/2006/relationships/hyperlink" Target="https://colab.research.google.com/drive/1ZRilbQ1F2pxMT8IILoN2b8MgL_h6uivF?usp=sharing" TargetMode="External"/><Relationship Id="rId5" Type="http://schemas.openxmlformats.org/officeDocument/2006/relationships/hyperlink" Target="https://colab.research.google.com/drive/13gcWDnlXAq-cfenBfshQiPrxrckhb5Ah?usp=sharing" TargetMode="External"/><Relationship Id="rId4" Type="http://schemas.openxmlformats.org/officeDocument/2006/relationships/hyperlink" Target="https://colab.research.google.com/drive/14MqswUb1FQ8gUNPcKR7KInZ2g75MkSAz?usp=sharing5"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hyperlink" Target="https://colab.research.google.com/drive/164F1V4ISnUESRCVADOteciJXHU6qttMm?usp=sharing" TargetMode="External"/><Relationship Id="rId2" Type="http://schemas.openxmlformats.org/officeDocument/2006/relationships/hyperlink" Target="https://colab.research.google.com/drive/1xPJg8ZYveeISXps-IwQPSvceFkqRgWJV?usp=sharing" TargetMode="External"/><Relationship Id="rId1" Type="http://schemas.openxmlformats.org/officeDocument/2006/relationships/hyperlink" Target="https://colab.research.google.com/drive/1ZRilbQ1F2pxMT8IILoN2b8MgL_h6uivF?usp=sharing" TargetMode="External"/><Relationship Id="rId5" Type="http://schemas.openxmlformats.org/officeDocument/2006/relationships/hyperlink" Target="https://colab.research.google.com/drive/13gcWDnlXAq-cfenBfshQiPrxrckhb5Ah?usp=sharing" TargetMode="External"/><Relationship Id="rId4" Type="http://schemas.openxmlformats.org/officeDocument/2006/relationships/hyperlink" Target="https://colab.research.google.com/drive/14MqswUb1FQ8gUNPcKR7KInZ2g75MkSAz?usp=sharing5"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71B770-FFF7-4850-BD41-2169D47CF20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3F44362-D5B3-4B3B-BCA9-2B8087215394}">
      <dgm:prSet/>
      <dgm:spPr/>
      <dgm:t>
        <a:bodyPr/>
        <a:lstStyle/>
        <a:p>
          <a:pPr>
            <a:lnSpc>
              <a:spcPct val="100000"/>
            </a:lnSpc>
          </a:pPr>
          <a:r>
            <a:rPr lang="en-US"/>
            <a:t>1.DailyActivity </a:t>
          </a:r>
        </a:p>
      </dgm:t>
    </dgm:pt>
    <dgm:pt modelId="{3C6356DE-6FB7-4A67-A659-15250D6703B0}" type="parTrans" cxnId="{9FB5A8DA-3C52-4883-866A-A680029229D1}">
      <dgm:prSet/>
      <dgm:spPr/>
      <dgm:t>
        <a:bodyPr/>
        <a:lstStyle/>
        <a:p>
          <a:endParaRPr lang="en-US"/>
        </a:p>
      </dgm:t>
    </dgm:pt>
    <dgm:pt modelId="{2AA61BA8-2D16-4CF3-8600-0AC9C83F4F15}" type="sibTrans" cxnId="{9FB5A8DA-3C52-4883-866A-A680029229D1}">
      <dgm:prSet/>
      <dgm:spPr/>
      <dgm:t>
        <a:bodyPr/>
        <a:lstStyle/>
        <a:p>
          <a:endParaRPr lang="en-US"/>
        </a:p>
      </dgm:t>
    </dgm:pt>
    <dgm:pt modelId="{BA41D3F4-2068-4DD0-A902-1C4E449D5640}">
      <dgm:prSet/>
      <dgm:spPr/>
      <dgm:t>
        <a:bodyPr/>
        <a:lstStyle/>
        <a:p>
          <a:pPr>
            <a:lnSpc>
              <a:spcPct val="100000"/>
            </a:lnSpc>
          </a:pPr>
          <a:r>
            <a:rPr lang="en-US"/>
            <a:t>2.Hourly_Data </a:t>
          </a:r>
        </a:p>
      </dgm:t>
    </dgm:pt>
    <dgm:pt modelId="{7D4F2E61-5C65-4E7B-981B-FD2396E43CBC}" type="parTrans" cxnId="{60BF1520-AC65-40E6-8C98-36464B714222}">
      <dgm:prSet/>
      <dgm:spPr/>
      <dgm:t>
        <a:bodyPr/>
        <a:lstStyle/>
        <a:p>
          <a:endParaRPr lang="en-US"/>
        </a:p>
      </dgm:t>
    </dgm:pt>
    <dgm:pt modelId="{2A7280BD-007B-4656-9D16-9FBB66C8A1E3}" type="sibTrans" cxnId="{60BF1520-AC65-40E6-8C98-36464B714222}">
      <dgm:prSet/>
      <dgm:spPr/>
      <dgm:t>
        <a:bodyPr/>
        <a:lstStyle/>
        <a:p>
          <a:endParaRPr lang="en-US"/>
        </a:p>
      </dgm:t>
    </dgm:pt>
    <dgm:pt modelId="{BF11BEE8-8150-42D5-A3B4-813549B4D6A3}">
      <dgm:prSet/>
      <dgm:spPr/>
      <dgm:t>
        <a:bodyPr/>
        <a:lstStyle/>
        <a:p>
          <a:pPr>
            <a:lnSpc>
              <a:spcPct val="100000"/>
            </a:lnSpc>
          </a:pPr>
          <a:r>
            <a:rPr lang="en-US"/>
            <a:t>3.Minute_Data </a:t>
          </a:r>
        </a:p>
      </dgm:t>
    </dgm:pt>
    <dgm:pt modelId="{CE2D997D-EE45-4C92-89CE-2666525242C3}" type="parTrans" cxnId="{F507E0E6-58AA-4A63-9D4B-4F40061E7811}">
      <dgm:prSet/>
      <dgm:spPr/>
      <dgm:t>
        <a:bodyPr/>
        <a:lstStyle/>
        <a:p>
          <a:endParaRPr lang="en-US"/>
        </a:p>
      </dgm:t>
    </dgm:pt>
    <dgm:pt modelId="{5D30EFEE-AECD-4A44-B1C1-0EED2E39BC6B}" type="sibTrans" cxnId="{F507E0E6-58AA-4A63-9D4B-4F40061E7811}">
      <dgm:prSet/>
      <dgm:spPr/>
      <dgm:t>
        <a:bodyPr/>
        <a:lstStyle/>
        <a:p>
          <a:endParaRPr lang="en-US"/>
        </a:p>
      </dgm:t>
    </dgm:pt>
    <dgm:pt modelId="{833B74AF-298E-461F-9FC6-EFC0A6DA773E}">
      <dgm:prSet/>
      <dgm:spPr/>
      <dgm:t>
        <a:bodyPr/>
        <a:lstStyle/>
        <a:p>
          <a:pPr>
            <a:lnSpc>
              <a:spcPct val="100000"/>
            </a:lnSpc>
          </a:pPr>
          <a:r>
            <a:rPr lang="en-US"/>
            <a:t>4.Sleep_Record </a:t>
          </a:r>
        </a:p>
      </dgm:t>
    </dgm:pt>
    <dgm:pt modelId="{2C4EDFE4-DC3C-45FC-B786-5E10BDCEB9E9}" type="parTrans" cxnId="{BBF3F6BD-187A-4122-AFF9-F4144BF5CEFF}">
      <dgm:prSet/>
      <dgm:spPr/>
      <dgm:t>
        <a:bodyPr/>
        <a:lstStyle/>
        <a:p>
          <a:endParaRPr lang="en-US"/>
        </a:p>
      </dgm:t>
    </dgm:pt>
    <dgm:pt modelId="{E5278572-B20A-492B-9792-545E5DB9B9E6}" type="sibTrans" cxnId="{BBF3F6BD-187A-4122-AFF9-F4144BF5CEFF}">
      <dgm:prSet/>
      <dgm:spPr/>
      <dgm:t>
        <a:bodyPr/>
        <a:lstStyle/>
        <a:p>
          <a:endParaRPr lang="en-US"/>
        </a:p>
      </dgm:t>
    </dgm:pt>
    <dgm:pt modelId="{AA499847-365D-45C2-8CA6-0C36B03588F8}">
      <dgm:prSet/>
      <dgm:spPr/>
      <dgm:t>
        <a:bodyPr/>
        <a:lstStyle/>
        <a:p>
          <a:pPr>
            <a:lnSpc>
              <a:spcPct val="100000"/>
            </a:lnSpc>
          </a:pPr>
          <a:r>
            <a:rPr lang="en-US"/>
            <a:t>5.Heart_Rate</a:t>
          </a:r>
        </a:p>
      </dgm:t>
    </dgm:pt>
    <dgm:pt modelId="{2A33B75B-9D9C-4E48-9B29-9D00EACD7D75}" type="parTrans" cxnId="{91AE4A90-FC51-4D53-932D-DFE813A40A5D}">
      <dgm:prSet/>
      <dgm:spPr/>
      <dgm:t>
        <a:bodyPr/>
        <a:lstStyle/>
        <a:p>
          <a:endParaRPr lang="en-US"/>
        </a:p>
      </dgm:t>
    </dgm:pt>
    <dgm:pt modelId="{940184B2-DBEE-44CE-8AF1-83A4E789E9A1}" type="sibTrans" cxnId="{91AE4A90-FC51-4D53-932D-DFE813A40A5D}">
      <dgm:prSet/>
      <dgm:spPr/>
      <dgm:t>
        <a:bodyPr/>
        <a:lstStyle/>
        <a:p>
          <a:endParaRPr lang="en-US"/>
        </a:p>
      </dgm:t>
    </dgm:pt>
    <dgm:pt modelId="{529ABAF5-1B90-4E57-AF84-38F55060C53F}" type="pres">
      <dgm:prSet presAssocID="{C571B770-FFF7-4850-BD41-2169D47CF201}" presName="root" presStyleCnt="0">
        <dgm:presLayoutVars>
          <dgm:dir/>
          <dgm:resizeHandles val="exact"/>
        </dgm:presLayoutVars>
      </dgm:prSet>
      <dgm:spPr/>
    </dgm:pt>
    <dgm:pt modelId="{18BC40B6-3A54-4EF7-8CBC-36F6286967A3}" type="pres">
      <dgm:prSet presAssocID="{D3F44362-D5B3-4B3B-BCA9-2B8087215394}" presName="compNode" presStyleCnt="0"/>
      <dgm:spPr/>
    </dgm:pt>
    <dgm:pt modelId="{E2716BD8-DE33-43DE-AC47-DCE3B6B17F0B}" type="pres">
      <dgm:prSet presAssocID="{D3F44362-D5B3-4B3B-BCA9-2B8087215394}" presName="bgRect" presStyleLbl="bgShp" presStyleIdx="0" presStyleCnt="5"/>
      <dgm:spPr/>
    </dgm:pt>
    <dgm:pt modelId="{15018F59-F26E-4799-8FF5-106D5BECADFE}" type="pres">
      <dgm:prSet presAssocID="{D3F44362-D5B3-4B3B-BCA9-2B80872153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278EB463-A430-4933-B2FB-E10529CAB424}" type="pres">
      <dgm:prSet presAssocID="{D3F44362-D5B3-4B3B-BCA9-2B8087215394}" presName="spaceRect" presStyleCnt="0"/>
      <dgm:spPr/>
    </dgm:pt>
    <dgm:pt modelId="{F2B7EE6B-3676-4E11-80DD-2F30C58111F9}" type="pres">
      <dgm:prSet presAssocID="{D3F44362-D5B3-4B3B-BCA9-2B8087215394}" presName="parTx" presStyleLbl="revTx" presStyleIdx="0" presStyleCnt="5">
        <dgm:presLayoutVars>
          <dgm:chMax val="0"/>
          <dgm:chPref val="0"/>
        </dgm:presLayoutVars>
      </dgm:prSet>
      <dgm:spPr/>
    </dgm:pt>
    <dgm:pt modelId="{4E1B408B-E83B-429A-B4AE-16306481DDC6}" type="pres">
      <dgm:prSet presAssocID="{2AA61BA8-2D16-4CF3-8600-0AC9C83F4F15}" presName="sibTrans" presStyleCnt="0"/>
      <dgm:spPr/>
    </dgm:pt>
    <dgm:pt modelId="{8B32FE83-D88D-41D3-95FB-01262AB389CE}" type="pres">
      <dgm:prSet presAssocID="{BA41D3F4-2068-4DD0-A902-1C4E449D5640}" presName="compNode" presStyleCnt="0"/>
      <dgm:spPr/>
    </dgm:pt>
    <dgm:pt modelId="{1CAE4849-D7E1-401D-9891-A5EF0DC8087F}" type="pres">
      <dgm:prSet presAssocID="{BA41D3F4-2068-4DD0-A902-1C4E449D5640}" presName="bgRect" presStyleLbl="bgShp" presStyleIdx="1" presStyleCnt="5"/>
      <dgm:spPr/>
    </dgm:pt>
    <dgm:pt modelId="{7BBD1DAE-BA65-48CA-B39E-13B86E6FA49D}" type="pres">
      <dgm:prSet presAssocID="{BA41D3F4-2068-4DD0-A902-1C4E449D564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AFD68E3C-29B7-4922-BC08-3015A04ACC53}" type="pres">
      <dgm:prSet presAssocID="{BA41D3F4-2068-4DD0-A902-1C4E449D5640}" presName="spaceRect" presStyleCnt="0"/>
      <dgm:spPr/>
    </dgm:pt>
    <dgm:pt modelId="{6574C712-1E5C-4ABE-88EF-286A58F7E032}" type="pres">
      <dgm:prSet presAssocID="{BA41D3F4-2068-4DD0-A902-1C4E449D5640}" presName="parTx" presStyleLbl="revTx" presStyleIdx="1" presStyleCnt="5">
        <dgm:presLayoutVars>
          <dgm:chMax val="0"/>
          <dgm:chPref val="0"/>
        </dgm:presLayoutVars>
      </dgm:prSet>
      <dgm:spPr/>
    </dgm:pt>
    <dgm:pt modelId="{62776483-DB05-4BF0-BD4C-DC12577897F8}" type="pres">
      <dgm:prSet presAssocID="{2A7280BD-007B-4656-9D16-9FBB66C8A1E3}" presName="sibTrans" presStyleCnt="0"/>
      <dgm:spPr/>
    </dgm:pt>
    <dgm:pt modelId="{0AA28D0E-01D4-431F-935B-0D9D7173FB6A}" type="pres">
      <dgm:prSet presAssocID="{BF11BEE8-8150-42D5-A3B4-813549B4D6A3}" presName="compNode" presStyleCnt="0"/>
      <dgm:spPr/>
    </dgm:pt>
    <dgm:pt modelId="{EF99CD49-C2DD-4395-B925-22A3433FF777}" type="pres">
      <dgm:prSet presAssocID="{BF11BEE8-8150-42D5-A3B4-813549B4D6A3}" presName="bgRect" presStyleLbl="bgShp" presStyleIdx="2" presStyleCnt="5"/>
      <dgm:spPr/>
    </dgm:pt>
    <dgm:pt modelId="{FDF49A84-9852-4206-B98A-E3588B10C88B}" type="pres">
      <dgm:prSet presAssocID="{BF11BEE8-8150-42D5-A3B4-813549B4D6A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ck"/>
        </a:ext>
      </dgm:extLst>
    </dgm:pt>
    <dgm:pt modelId="{C4F146BC-37EC-4F46-B626-8FB213EB48F2}" type="pres">
      <dgm:prSet presAssocID="{BF11BEE8-8150-42D5-A3B4-813549B4D6A3}" presName="spaceRect" presStyleCnt="0"/>
      <dgm:spPr/>
    </dgm:pt>
    <dgm:pt modelId="{E23B8E03-6B92-4975-B2E8-2AFCA9730580}" type="pres">
      <dgm:prSet presAssocID="{BF11BEE8-8150-42D5-A3B4-813549B4D6A3}" presName="parTx" presStyleLbl="revTx" presStyleIdx="2" presStyleCnt="5">
        <dgm:presLayoutVars>
          <dgm:chMax val="0"/>
          <dgm:chPref val="0"/>
        </dgm:presLayoutVars>
      </dgm:prSet>
      <dgm:spPr/>
    </dgm:pt>
    <dgm:pt modelId="{5878D1CB-CF08-43CD-B7DF-D517E44B9A9E}" type="pres">
      <dgm:prSet presAssocID="{5D30EFEE-AECD-4A44-B1C1-0EED2E39BC6B}" presName="sibTrans" presStyleCnt="0"/>
      <dgm:spPr/>
    </dgm:pt>
    <dgm:pt modelId="{2C454584-15DC-4E1C-B322-98CDB7F8E380}" type="pres">
      <dgm:prSet presAssocID="{833B74AF-298E-461F-9FC6-EFC0A6DA773E}" presName="compNode" presStyleCnt="0"/>
      <dgm:spPr/>
    </dgm:pt>
    <dgm:pt modelId="{04ACD33E-15BA-46F9-8390-473B5E4AFBA7}" type="pres">
      <dgm:prSet presAssocID="{833B74AF-298E-461F-9FC6-EFC0A6DA773E}" presName="bgRect" presStyleLbl="bgShp" presStyleIdx="3" presStyleCnt="5"/>
      <dgm:spPr/>
    </dgm:pt>
    <dgm:pt modelId="{29F89654-07EC-45D8-BF1B-4A41CC568CED}" type="pres">
      <dgm:prSet presAssocID="{833B74AF-298E-461F-9FC6-EFC0A6DA773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leep"/>
        </a:ext>
      </dgm:extLst>
    </dgm:pt>
    <dgm:pt modelId="{842039E0-45D1-40A0-9D76-5E840AC27645}" type="pres">
      <dgm:prSet presAssocID="{833B74AF-298E-461F-9FC6-EFC0A6DA773E}" presName="spaceRect" presStyleCnt="0"/>
      <dgm:spPr/>
    </dgm:pt>
    <dgm:pt modelId="{92AAB8FA-6CE3-4FCC-A01D-46E8CBDDE5C1}" type="pres">
      <dgm:prSet presAssocID="{833B74AF-298E-461F-9FC6-EFC0A6DA773E}" presName="parTx" presStyleLbl="revTx" presStyleIdx="3" presStyleCnt="5">
        <dgm:presLayoutVars>
          <dgm:chMax val="0"/>
          <dgm:chPref val="0"/>
        </dgm:presLayoutVars>
      </dgm:prSet>
      <dgm:spPr/>
    </dgm:pt>
    <dgm:pt modelId="{095AB8FF-A59F-48E3-A6A8-10B383C784F0}" type="pres">
      <dgm:prSet presAssocID="{E5278572-B20A-492B-9792-545E5DB9B9E6}" presName="sibTrans" presStyleCnt="0"/>
      <dgm:spPr/>
    </dgm:pt>
    <dgm:pt modelId="{C56A0308-40A0-45C6-AA12-56CDA3BD20AC}" type="pres">
      <dgm:prSet presAssocID="{AA499847-365D-45C2-8CA6-0C36B03588F8}" presName="compNode" presStyleCnt="0"/>
      <dgm:spPr/>
    </dgm:pt>
    <dgm:pt modelId="{930D0C58-7EF8-46D6-85AE-49AE19893817}" type="pres">
      <dgm:prSet presAssocID="{AA499847-365D-45C2-8CA6-0C36B03588F8}" presName="bgRect" presStyleLbl="bgShp" presStyleIdx="4" presStyleCnt="5"/>
      <dgm:spPr/>
    </dgm:pt>
    <dgm:pt modelId="{C9089F59-6707-4905-85B0-490D14419AF0}" type="pres">
      <dgm:prSet presAssocID="{AA499847-365D-45C2-8CA6-0C36B03588F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rt with Pulse"/>
        </a:ext>
      </dgm:extLst>
    </dgm:pt>
    <dgm:pt modelId="{1DDEDEDE-7FA3-4BA6-9591-252E8714C4B0}" type="pres">
      <dgm:prSet presAssocID="{AA499847-365D-45C2-8CA6-0C36B03588F8}" presName="spaceRect" presStyleCnt="0"/>
      <dgm:spPr/>
    </dgm:pt>
    <dgm:pt modelId="{FECAA875-B51B-44A2-A9B0-DD891224436F}" type="pres">
      <dgm:prSet presAssocID="{AA499847-365D-45C2-8CA6-0C36B03588F8}" presName="parTx" presStyleLbl="revTx" presStyleIdx="4" presStyleCnt="5">
        <dgm:presLayoutVars>
          <dgm:chMax val="0"/>
          <dgm:chPref val="0"/>
        </dgm:presLayoutVars>
      </dgm:prSet>
      <dgm:spPr/>
    </dgm:pt>
  </dgm:ptLst>
  <dgm:cxnLst>
    <dgm:cxn modelId="{60BF1520-AC65-40E6-8C98-36464B714222}" srcId="{C571B770-FFF7-4850-BD41-2169D47CF201}" destId="{BA41D3F4-2068-4DD0-A902-1C4E449D5640}" srcOrd="1" destOrd="0" parTransId="{7D4F2E61-5C65-4E7B-981B-FD2396E43CBC}" sibTransId="{2A7280BD-007B-4656-9D16-9FBB66C8A1E3}"/>
    <dgm:cxn modelId="{FAF4EE2C-91B6-4EEB-9D9E-00DDDB2D8127}" type="presOf" srcId="{833B74AF-298E-461F-9FC6-EFC0A6DA773E}" destId="{92AAB8FA-6CE3-4FCC-A01D-46E8CBDDE5C1}" srcOrd="0" destOrd="0" presId="urn:microsoft.com/office/officeart/2018/2/layout/IconVerticalSolidList"/>
    <dgm:cxn modelId="{05BEE531-2F72-44E2-B97A-44C58715022A}" type="presOf" srcId="{BA41D3F4-2068-4DD0-A902-1C4E449D5640}" destId="{6574C712-1E5C-4ABE-88EF-286A58F7E032}" srcOrd="0" destOrd="0" presId="urn:microsoft.com/office/officeart/2018/2/layout/IconVerticalSolidList"/>
    <dgm:cxn modelId="{71B3EE5D-6991-4F94-961C-892450FA104E}" type="presOf" srcId="{C571B770-FFF7-4850-BD41-2169D47CF201}" destId="{529ABAF5-1B90-4E57-AF84-38F55060C53F}" srcOrd="0" destOrd="0" presId="urn:microsoft.com/office/officeart/2018/2/layout/IconVerticalSolidList"/>
    <dgm:cxn modelId="{7AEAC972-719E-447E-B8C6-7707667A57D2}" type="presOf" srcId="{D3F44362-D5B3-4B3B-BCA9-2B8087215394}" destId="{F2B7EE6B-3676-4E11-80DD-2F30C58111F9}" srcOrd="0" destOrd="0" presId="urn:microsoft.com/office/officeart/2018/2/layout/IconVerticalSolidList"/>
    <dgm:cxn modelId="{91AE4A90-FC51-4D53-932D-DFE813A40A5D}" srcId="{C571B770-FFF7-4850-BD41-2169D47CF201}" destId="{AA499847-365D-45C2-8CA6-0C36B03588F8}" srcOrd="4" destOrd="0" parTransId="{2A33B75B-9D9C-4E48-9B29-9D00EACD7D75}" sibTransId="{940184B2-DBEE-44CE-8AF1-83A4E789E9A1}"/>
    <dgm:cxn modelId="{72B5BEBC-4A60-4B13-8136-FF8BB6D308FA}" type="presOf" srcId="{AA499847-365D-45C2-8CA6-0C36B03588F8}" destId="{FECAA875-B51B-44A2-A9B0-DD891224436F}" srcOrd="0" destOrd="0" presId="urn:microsoft.com/office/officeart/2018/2/layout/IconVerticalSolidList"/>
    <dgm:cxn modelId="{BBF3F6BD-187A-4122-AFF9-F4144BF5CEFF}" srcId="{C571B770-FFF7-4850-BD41-2169D47CF201}" destId="{833B74AF-298E-461F-9FC6-EFC0A6DA773E}" srcOrd="3" destOrd="0" parTransId="{2C4EDFE4-DC3C-45FC-B786-5E10BDCEB9E9}" sibTransId="{E5278572-B20A-492B-9792-545E5DB9B9E6}"/>
    <dgm:cxn modelId="{9FB5A8DA-3C52-4883-866A-A680029229D1}" srcId="{C571B770-FFF7-4850-BD41-2169D47CF201}" destId="{D3F44362-D5B3-4B3B-BCA9-2B8087215394}" srcOrd="0" destOrd="0" parTransId="{3C6356DE-6FB7-4A67-A659-15250D6703B0}" sibTransId="{2AA61BA8-2D16-4CF3-8600-0AC9C83F4F15}"/>
    <dgm:cxn modelId="{F507E0E6-58AA-4A63-9D4B-4F40061E7811}" srcId="{C571B770-FFF7-4850-BD41-2169D47CF201}" destId="{BF11BEE8-8150-42D5-A3B4-813549B4D6A3}" srcOrd="2" destOrd="0" parTransId="{CE2D997D-EE45-4C92-89CE-2666525242C3}" sibTransId="{5D30EFEE-AECD-4A44-B1C1-0EED2E39BC6B}"/>
    <dgm:cxn modelId="{2DE5F2FB-2F2C-4FC4-A7D1-51C2769506EE}" type="presOf" srcId="{BF11BEE8-8150-42D5-A3B4-813549B4D6A3}" destId="{E23B8E03-6B92-4975-B2E8-2AFCA9730580}" srcOrd="0" destOrd="0" presId="urn:microsoft.com/office/officeart/2018/2/layout/IconVerticalSolidList"/>
    <dgm:cxn modelId="{65DE8473-4A53-4E3D-BA49-B38A295C6BEF}" type="presParOf" srcId="{529ABAF5-1B90-4E57-AF84-38F55060C53F}" destId="{18BC40B6-3A54-4EF7-8CBC-36F6286967A3}" srcOrd="0" destOrd="0" presId="urn:microsoft.com/office/officeart/2018/2/layout/IconVerticalSolidList"/>
    <dgm:cxn modelId="{7EA4729B-B2A4-496F-961C-C6AFDF71576F}" type="presParOf" srcId="{18BC40B6-3A54-4EF7-8CBC-36F6286967A3}" destId="{E2716BD8-DE33-43DE-AC47-DCE3B6B17F0B}" srcOrd="0" destOrd="0" presId="urn:microsoft.com/office/officeart/2018/2/layout/IconVerticalSolidList"/>
    <dgm:cxn modelId="{DDD50718-0372-4C87-9491-9DF8384DE63A}" type="presParOf" srcId="{18BC40B6-3A54-4EF7-8CBC-36F6286967A3}" destId="{15018F59-F26E-4799-8FF5-106D5BECADFE}" srcOrd="1" destOrd="0" presId="urn:microsoft.com/office/officeart/2018/2/layout/IconVerticalSolidList"/>
    <dgm:cxn modelId="{A9D7EAFF-3461-4CE4-9148-92130382DEF2}" type="presParOf" srcId="{18BC40B6-3A54-4EF7-8CBC-36F6286967A3}" destId="{278EB463-A430-4933-B2FB-E10529CAB424}" srcOrd="2" destOrd="0" presId="urn:microsoft.com/office/officeart/2018/2/layout/IconVerticalSolidList"/>
    <dgm:cxn modelId="{518E3045-880D-489F-928A-F014ED8A8DB3}" type="presParOf" srcId="{18BC40B6-3A54-4EF7-8CBC-36F6286967A3}" destId="{F2B7EE6B-3676-4E11-80DD-2F30C58111F9}" srcOrd="3" destOrd="0" presId="urn:microsoft.com/office/officeart/2018/2/layout/IconVerticalSolidList"/>
    <dgm:cxn modelId="{2715CEEA-47D7-45F5-9EEE-DF861229F997}" type="presParOf" srcId="{529ABAF5-1B90-4E57-AF84-38F55060C53F}" destId="{4E1B408B-E83B-429A-B4AE-16306481DDC6}" srcOrd="1" destOrd="0" presId="urn:microsoft.com/office/officeart/2018/2/layout/IconVerticalSolidList"/>
    <dgm:cxn modelId="{55B7AF9C-1FE2-4712-81A8-8CFB0C111FB3}" type="presParOf" srcId="{529ABAF5-1B90-4E57-AF84-38F55060C53F}" destId="{8B32FE83-D88D-41D3-95FB-01262AB389CE}" srcOrd="2" destOrd="0" presId="urn:microsoft.com/office/officeart/2018/2/layout/IconVerticalSolidList"/>
    <dgm:cxn modelId="{55C26DF0-FEFA-4734-8930-1EEE9A7D8193}" type="presParOf" srcId="{8B32FE83-D88D-41D3-95FB-01262AB389CE}" destId="{1CAE4849-D7E1-401D-9891-A5EF0DC8087F}" srcOrd="0" destOrd="0" presId="urn:microsoft.com/office/officeart/2018/2/layout/IconVerticalSolidList"/>
    <dgm:cxn modelId="{46D24581-8CE2-4FDD-A649-6F2BE0C1C28B}" type="presParOf" srcId="{8B32FE83-D88D-41D3-95FB-01262AB389CE}" destId="{7BBD1DAE-BA65-48CA-B39E-13B86E6FA49D}" srcOrd="1" destOrd="0" presId="urn:microsoft.com/office/officeart/2018/2/layout/IconVerticalSolidList"/>
    <dgm:cxn modelId="{CDD5012D-92FD-46D1-AB80-82A89F66386F}" type="presParOf" srcId="{8B32FE83-D88D-41D3-95FB-01262AB389CE}" destId="{AFD68E3C-29B7-4922-BC08-3015A04ACC53}" srcOrd="2" destOrd="0" presId="urn:microsoft.com/office/officeart/2018/2/layout/IconVerticalSolidList"/>
    <dgm:cxn modelId="{E1FEB366-4E2F-4906-898A-E3E6E065599D}" type="presParOf" srcId="{8B32FE83-D88D-41D3-95FB-01262AB389CE}" destId="{6574C712-1E5C-4ABE-88EF-286A58F7E032}" srcOrd="3" destOrd="0" presId="urn:microsoft.com/office/officeart/2018/2/layout/IconVerticalSolidList"/>
    <dgm:cxn modelId="{A9DD851D-2671-45AE-92F9-FB31E9C5DA42}" type="presParOf" srcId="{529ABAF5-1B90-4E57-AF84-38F55060C53F}" destId="{62776483-DB05-4BF0-BD4C-DC12577897F8}" srcOrd="3" destOrd="0" presId="urn:microsoft.com/office/officeart/2018/2/layout/IconVerticalSolidList"/>
    <dgm:cxn modelId="{34108731-1B15-41AE-9486-36CCAEE00962}" type="presParOf" srcId="{529ABAF5-1B90-4E57-AF84-38F55060C53F}" destId="{0AA28D0E-01D4-431F-935B-0D9D7173FB6A}" srcOrd="4" destOrd="0" presId="urn:microsoft.com/office/officeart/2018/2/layout/IconVerticalSolidList"/>
    <dgm:cxn modelId="{2CFF6E9F-0F52-4E01-B614-01E149602440}" type="presParOf" srcId="{0AA28D0E-01D4-431F-935B-0D9D7173FB6A}" destId="{EF99CD49-C2DD-4395-B925-22A3433FF777}" srcOrd="0" destOrd="0" presId="urn:microsoft.com/office/officeart/2018/2/layout/IconVerticalSolidList"/>
    <dgm:cxn modelId="{FEA1317B-86F1-4CE7-9AEE-2015158CF54E}" type="presParOf" srcId="{0AA28D0E-01D4-431F-935B-0D9D7173FB6A}" destId="{FDF49A84-9852-4206-B98A-E3588B10C88B}" srcOrd="1" destOrd="0" presId="urn:microsoft.com/office/officeart/2018/2/layout/IconVerticalSolidList"/>
    <dgm:cxn modelId="{2B980E77-A02F-4872-996B-AC2614C8D122}" type="presParOf" srcId="{0AA28D0E-01D4-431F-935B-0D9D7173FB6A}" destId="{C4F146BC-37EC-4F46-B626-8FB213EB48F2}" srcOrd="2" destOrd="0" presId="urn:microsoft.com/office/officeart/2018/2/layout/IconVerticalSolidList"/>
    <dgm:cxn modelId="{84C426D9-9392-486A-99E3-09AF969C531B}" type="presParOf" srcId="{0AA28D0E-01D4-431F-935B-0D9D7173FB6A}" destId="{E23B8E03-6B92-4975-B2E8-2AFCA9730580}" srcOrd="3" destOrd="0" presId="urn:microsoft.com/office/officeart/2018/2/layout/IconVerticalSolidList"/>
    <dgm:cxn modelId="{1F5E3AEC-7DD2-4C7F-8FDD-A159FCDE267F}" type="presParOf" srcId="{529ABAF5-1B90-4E57-AF84-38F55060C53F}" destId="{5878D1CB-CF08-43CD-B7DF-D517E44B9A9E}" srcOrd="5" destOrd="0" presId="urn:microsoft.com/office/officeart/2018/2/layout/IconVerticalSolidList"/>
    <dgm:cxn modelId="{FD3114AA-77DA-4EEE-839F-0E57B7FE2E24}" type="presParOf" srcId="{529ABAF5-1B90-4E57-AF84-38F55060C53F}" destId="{2C454584-15DC-4E1C-B322-98CDB7F8E380}" srcOrd="6" destOrd="0" presId="urn:microsoft.com/office/officeart/2018/2/layout/IconVerticalSolidList"/>
    <dgm:cxn modelId="{8CD2BAC1-CC0D-42CE-A404-A831F57427D8}" type="presParOf" srcId="{2C454584-15DC-4E1C-B322-98CDB7F8E380}" destId="{04ACD33E-15BA-46F9-8390-473B5E4AFBA7}" srcOrd="0" destOrd="0" presId="urn:microsoft.com/office/officeart/2018/2/layout/IconVerticalSolidList"/>
    <dgm:cxn modelId="{35F3D026-E4C3-4716-B724-508C64A93EB0}" type="presParOf" srcId="{2C454584-15DC-4E1C-B322-98CDB7F8E380}" destId="{29F89654-07EC-45D8-BF1B-4A41CC568CED}" srcOrd="1" destOrd="0" presId="urn:microsoft.com/office/officeart/2018/2/layout/IconVerticalSolidList"/>
    <dgm:cxn modelId="{E5C8BF3D-2853-4070-9AAD-4C60396A9D2E}" type="presParOf" srcId="{2C454584-15DC-4E1C-B322-98CDB7F8E380}" destId="{842039E0-45D1-40A0-9D76-5E840AC27645}" srcOrd="2" destOrd="0" presId="urn:microsoft.com/office/officeart/2018/2/layout/IconVerticalSolidList"/>
    <dgm:cxn modelId="{ABACD68E-056C-43B7-93A9-B7E19F15F237}" type="presParOf" srcId="{2C454584-15DC-4E1C-B322-98CDB7F8E380}" destId="{92AAB8FA-6CE3-4FCC-A01D-46E8CBDDE5C1}" srcOrd="3" destOrd="0" presId="urn:microsoft.com/office/officeart/2018/2/layout/IconVerticalSolidList"/>
    <dgm:cxn modelId="{8BB7F6B4-3E0F-48BB-8309-073A159CD535}" type="presParOf" srcId="{529ABAF5-1B90-4E57-AF84-38F55060C53F}" destId="{095AB8FF-A59F-48E3-A6A8-10B383C784F0}" srcOrd="7" destOrd="0" presId="urn:microsoft.com/office/officeart/2018/2/layout/IconVerticalSolidList"/>
    <dgm:cxn modelId="{BEEDD6ED-D1CB-4B64-AFC5-BC9CC7EEE3D7}" type="presParOf" srcId="{529ABAF5-1B90-4E57-AF84-38F55060C53F}" destId="{C56A0308-40A0-45C6-AA12-56CDA3BD20AC}" srcOrd="8" destOrd="0" presId="urn:microsoft.com/office/officeart/2018/2/layout/IconVerticalSolidList"/>
    <dgm:cxn modelId="{B239E93A-3AB3-4E05-8DA9-98BFF58186E1}" type="presParOf" srcId="{C56A0308-40A0-45C6-AA12-56CDA3BD20AC}" destId="{930D0C58-7EF8-46D6-85AE-49AE19893817}" srcOrd="0" destOrd="0" presId="urn:microsoft.com/office/officeart/2018/2/layout/IconVerticalSolidList"/>
    <dgm:cxn modelId="{62634975-1143-492E-943D-7A58440EA697}" type="presParOf" srcId="{C56A0308-40A0-45C6-AA12-56CDA3BD20AC}" destId="{C9089F59-6707-4905-85B0-490D14419AF0}" srcOrd="1" destOrd="0" presId="urn:microsoft.com/office/officeart/2018/2/layout/IconVerticalSolidList"/>
    <dgm:cxn modelId="{52E4F2B0-C061-444B-963F-9FC7C77D33B9}" type="presParOf" srcId="{C56A0308-40A0-45C6-AA12-56CDA3BD20AC}" destId="{1DDEDEDE-7FA3-4BA6-9591-252E8714C4B0}" srcOrd="2" destOrd="0" presId="urn:microsoft.com/office/officeart/2018/2/layout/IconVerticalSolidList"/>
    <dgm:cxn modelId="{34CDC108-5B59-47DA-AD7D-B86A8D861546}" type="presParOf" srcId="{C56A0308-40A0-45C6-AA12-56CDA3BD20AC}" destId="{FECAA875-B51B-44A2-A9B0-DD89122443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085AF9-196A-44D7-8E06-C71D38EF0B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9B3889-E167-4A16-B3D3-432767305448}">
      <dgm:prSet/>
      <dgm:spPr/>
      <dgm:t>
        <a:bodyPr/>
        <a:lstStyle/>
        <a:p>
          <a:r>
            <a:rPr lang="en-US" b="1" u="sng"/>
            <a:t>1 FitbitProject</a:t>
          </a:r>
          <a:endParaRPr lang="en-US"/>
        </a:p>
      </dgm:t>
    </dgm:pt>
    <dgm:pt modelId="{191EB8E2-8773-424B-89E9-751B387CDBF0}" type="parTrans" cxnId="{EFD9E0F0-8BF5-4DEC-B9AE-F1D0961EFE2E}">
      <dgm:prSet/>
      <dgm:spPr/>
      <dgm:t>
        <a:bodyPr/>
        <a:lstStyle/>
        <a:p>
          <a:endParaRPr lang="en-US"/>
        </a:p>
      </dgm:t>
    </dgm:pt>
    <dgm:pt modelId="{EEF27213-772B-421A-8C6F-BCA28BC29605}" type="sibTrans" cxnId="{EFD9E0F0-8BF5-4DEC-B9AE-F1D0961EFE2E}">
      <dgm:prSet/>
      <dgm:spPr/>
      <dgm:t>
        <a:bodyPr/>
        <a:lstStyle/>
        <a:p>
          <a:endParaRPr lang="en-US"/>
        </a:p>
      </dgm:t>
    </dgm:pt>
    <dgm:pt modelId="{B0470309-A474-46E6-B403-DF0ABABFD696}">
      <dgm:prSet/>
      <dgm:spPr/>
      <dgm:t>
        <a:bodyPr/>
        <a:lstStyle/>
        <a:p>
          <a:r>
            <a:rPr lang="en-US">
              <a:hlinkClick xmlns:r="http://schemas.openxmlformats.org/officeDocument/2006/relationships" r:id="rId1"/>
            </a:rPr>
            <a:t>https://colab.research.google.com/drive/1ZRilbQ1F2pxMT8IILoN2b8MgL_h6uivF?usp=sharing</a:t>
          </a:r>
          <a:endParaRPr lang="en-US"/>
        </a:p>
      </dgm:t>
    </dgm:pt>
    <dgm:pt modelId="{208BF9C3-E1C1-4917-BE50-0F95F7E88603}" type="parTrans" cxnId="{2ED1EC10-025A-41A3-8276-80DD0DF2C9A7}">
      <dgm:prSet/>
      <dgm:spPr/>
      <dgm:t>
        <a:bodyPr/>
        <a:lstStyle/>
        <a:p>
          <a:endParaRPr lang="en-US"/>
        </a:p>
      </dgm:t>
    </dgm:pt>
    <dgm:pt modelId="{FC63AD4F-BCA8-42B2-8664-5ACB1BCC8517}" type="sibTrans" cxnId="{2ED1EC10-025A-41A3-8276-80DD0DF2C9A7}">
      <dgm:prSet/>
      <dgm:spPr/>
      <dgm:t>
        <a:bodyPr/>
        <a:lstStyle/>
        <a:p>
          <a:endParaRPr lang="en-US"/>
        </a:p>
      </dgm:t>
    </dgm:pt>
    <dgm:pt modelId="{6FA41DD2-9759-43FC-81AA-528938A94872}">
      <dgm:prSet/>
      <dgm:spPr/>
      <dgm:t>
        <a:bodyPr/>
        <a:lstStyle/>
        <a:p>
          <a:r>
            <a:rPr lang="en-US" b="1" u="sng"/>
            <a:t>2 Minutes activity</a:t>
          </a:r>
          <a:endParaRPr lang="en-US"/>
        </a:p>
      </dgm:t>
    </dgm:pt>
    <dgm:pt modelId="{99C948AC-510E-42FA-B487-0BD35A755B41}" type="parTrans" cxnId="{57A5A35D-9FB3-442F-88D4-6043F32695FB}">
      <dgm:prSet/>
      <dgm:spPr/>
      <dgm:t>
        <a:bodyPr/>
        <a:lstStyle/>
        <a:p>
          <a:endParaRPr lang="en-US"/>
        </a:p>
      </dgm:t>
    </dgm:pt>
    <dgm:pt modelId="{DB043A49-DC44-4282-9B6B-DCD4CA68C63E}" type="sibTrans" cxnId="{57A5A35D-9FB3-442F-88D4-6043F32695FB}">
      <dgm:prSet/>
      <dgm:spPr/>
      <dgm:t>
        <a:bodyPr/>
        <a:lstStyle/>
        <a:p>
          <a:endParaRPr lang="en-US"/>
        </a:p>
      </dgm:t>
    </dgm:pt>
    <dgm:pt modelId="{FE63B9FA-152F-4B27-AA12-A41826D92F14}">
      <dgm:prSet/>
      <dgm:spPr/>
      <dgm:t>
        <a:bodyPr/>
        <a:lstStyle/>
        <a:p>
          <a:r>
            <a:rPr lang="en-US" b="1" u="sng">
              <a:hlinkClick xmlns:r="http://schemas.openxmlformats.org/officeDocument/2006/relationships" r:id="rId2"/>
            </a:rPr>
            <a:t>https://colab.research.google.com/drive/1xPJg8ZYveeISXps-IwQPSvceFkqRgWJV?usp=sharing</a:t>
          </a:r>
          <a:endParaRPr lang="en-US"/>
        </a:p>
      </dgm:t>
    </dgm:pt>
    <dgm:pt modelId="{A657F95C-DFF0-4C42-8FA1-22CFBA688F95}" type="parTrans" cxnId="{567D2682-72D9-40CC-AD7C-7CD316AE3612}">
      <dgm:prSet/>
      <dgm:spPr/>
      <dgm:t>
        <a:bodyPr/>
        <a:lstStyle/>
        <a:p>
          <a:endParaRPr lang="en-US"/>
        </a:p>
      </dgm:t>
    </dgm:pt>
    <dgm:pt modelId="{675EB9CA-CA70-46E8-BFEC-A710E94B01B3}" type="sibTrans" cxnId="{567D2682-72D9-40CC-AD7C-7CD316AE3612}">
      <dgm:prSet/>
      <dgm:spPr/>
      <dgm:t>
        <a:bodyPr/>
        <a:lstStyle/>
        <a:p>
          <a:endParaRPr lang="en-US"/>
        </a:p>
      </dgm:t>
    </dgm:pt>
    <dgm:pt modelId="{E9590485-0C75-4DF1-B055-30B916FEEC71}">
      <dgm:prSet/>
      <dgm:spPr/>
      <dgm:t>
        <a:bodyPr/>
        <a:lstStyle/>
        <a:p>
          <a:r>
            <a:rPr lang="en-US" b="1" u="sng"/>
            <a:t>3 Weight_Heart</a:t>
          </a:r>
          <a:endParaRPr lang="en-US"/>
        </a:p>
      </dgm:t>
    </dgm:pt>
    <dgm:pt modelId="{19A2BA39-AA7F-4D5B-8A0A-C0C9E83B2CEB}" type="parTrans" cxnId="{2A832ED3-6A47-41B2-A145-CDB6C11223EA}">
      <dgm:prSet/>
      <dgm:spPr/>
      <dgm:t>
        <a:bodyPr/>
        <a:lstStyle/>
        <a:p>
          <a:endParaRPr lang="en-US"/>
        </a:p>
      </dgm:t>
    </dgm:pt>
    <dgm:pt modelId="{B5FBC594-1817-4CC8-B4AE-9199F668A2AE}" type="sibTrans" cxnId="{2A832ED3-6A47-41B2-A145-CDB6C11223EA}">
      <dgm:prSet/>
      <dgm:spPr/>
      <dgm:t>
        <a:bodyPr/>
        <a:lstStyle/>
        <a:p>
          <a:endParaRPr lang="en-US"/>
        </a:p>
      </dgm:t>
    </dgm:pt>
    <dgm:pt modelId="{FD64C093-A4D9-4844-9505-10C50223E651}">
      <dgm:prSet/>
      <dgm:spPr/>
      <dgm:t>
        <a:bodyPr/>
        <a:lstStyle/>
        <a:p>
          <a:r>
            <a:rPr lang="en-US" b="1" u="sng">
              <a:hlinkClick xmlns:r="http://schemas.openxmlformats.org/officeDocument/2006/relationships" r:id="rId3"/>
            </a:rPr>
            <a:t>https://colab.research.google.com/drive/164F1V4ISnUESRCVADOteciJXHU6qttMm?usp=sharing</a:t>
          </a:r>
          <a:endParaRPr lang="en-US"/>
        </a:p>
      </dgm:t>
    </dgm:pt>
    <dgm:pt modelId="{BB94C2DE-39B7-4509-B229-170FE4353DB8}" type="parTrans" cxnId="{40A097DD-C0FB-4107-9BC4-82A9042F5FAD}">
      <dgm:prSet/>
      <dgm:spPr/>
      <dgm:t>
        <a:bodyPr/>
        <a:lstStyle/>
        <a:p>
          <a:endParaRPr lang="en-US"/>
        </a:p>
      </dgm:t>
    </dgm:pt>
    <dgm:pt modelId="{0A652605-8FC3-4F7F-A165-AAF062983981}" type="sibTrans" cxnId="{40A097DD-C0FB-4107-9BC4-82A9042F5FAD}">
      <dgm:prSet/>
      <dgm:spPr/>
      <dgm:t>
        <a:bodyPr/>
        <a:lstStyle/>
        <a:p>
          <a:endParaRPr lang="en-US"/>
        </a:p>
      </dgm:t>
    </dgm:pt>
    <dgm:pt modelId="{4C75F62A-172B-49BD-9ADD-F453E387383B}">
      <dgm:prSet/>
      <dgm:spPr/>
      <dgm:t>
        <a:bodyPr/>
        <a:lstStyle/>
        <a:p>
          <a:r>
            <a:rPr lang="en-US" b="1" u="sng"/>
            <a:t>4  Sleep </a:t>
          </a:r>
          <a:endParaRPr lang="en-US"/>
        </a:p>
      </dgm:t>
    </dgm:pt>
    <dgm:pt modelId="{639AA272-8880-48E9-9453-EBCE3ACE467F}" type="parTrans" cxnId="{4587FBAF-12BA-407D-A087-778F4A1F3B8C}">
      <dgm:prSet/>
      <dgm:spPr/>
      <dgm:t>
        <a:bodyPr/>
        <a:lstStyle/>
        <a:p>
          <a:endParaRPr lang="en-US"/>
        </a:p>
      </dgm:t>
    </dgm:pt>
    <dgm:pt modelId="{D76E8753-2A97-4431-98BD-644DB55DBD7C}" type="sibTrans" cxnId="{4587FBAF-12BA-407D-A087-778F4A1F3B8C}">
      <dgm:prSet/>
      <dgm:spPr/>
      <dgm:t>
        <a:bodyPr/>
        <a:lstStyle/>
        <a:p>
          <a:endParaRPr lang="en-US"/>
        </a:p>
      </dgm:t>
    </dgm:pt>
    <dgm:pt modelId="{4A8304B9-813C-4761-8917-1776B527B5E2}">
      <dgm:prSet/>
      <dgm:spPr/>
      <dgm:t>
        <a:bodyPr/>
        <a:lstStyle/>
        <a:p>
          <a:r>
            <a:rPr lang="en-US" b="1" u="sng" dirty="0">
              <a:hlinkClick xmlns:r="http://schemas.openxmlformats.org/officeDocument/2006/relationships" r:id="rId4"/>
            </a:rPr>
            <a:t>https://colab.research.google.com/drive/14MqswUb1FQ8gUNPcKR7KInZ2g75MkSAz?usp=sharing5</a:t>
          </a:r>
          <a:endParaRPr lang="en-US" dirty="0"/>
        </a:p>
      </dgm:t>
    </dgm:pt>
    <dgm:pt modelId="{890FA02E-94FA-4753-9734-D2F6766917A5}" type="parTrans" cxnId="{D4AE0B19-99F8-440A-B19F-F763AA6FC7F1}">
      <dgm:prSet/>
      <dgm:spPr/>
      <dgm:t>
        <a:bodyPr/>
        <a:lstStyle/>
        <a:p>
          <a:endParaRPr lang="en-US"/>
        </a:p>
      </dgm:t>
    </dgm:pt>
    <dgm:pt modelId="{0936203B-AFCE-401C-9777-D0ACE9FE3670}" type="sibTrans" cxnId="{D4AE0B19-99F8-440A-B19F-F763AA6FC7F1}">
      <dgm:prSet/>
      <dgm:spPr/>
      <dgm:t>
        <a:bodyPr/>
        <a:lstStyle/>
        <a:p>
          <a:endParaRPr lang="en-US"/>
        </a:p>
      </dgm:t>
    </dgm:pt>
    <dgm:pt modelId="{FCBEA811-6861-4DA7-BE18-989948B55ED7}">
      <dgm:prSet/>
      <dgm:spPr/>
      <dgm:t>
        <a:bodyPr/>
        <a:lstStyle/>
        <a:p>
          <a:r>
            <a:rPr lang="en-US" b="1" u="sng">
              <a:hlinkClick xmlns:r="http://schemas.openxmlformats.org/officeDocument/2006/relationships" r:id="rId5"/>
            </a:rPr>
            <a:t>https://colab.research.google.com/drive/13gcWDnlXAq-cfenBfshQiPrxrckhb5Ah?usp=sharing</a:t>
          </a:r>
          <a:endParaRPr lang="en-US"/>
        </a:p>
      </dgm:t>
    </dgm:pt>
    <dgm:pt modelId="{409C481F-AD2B-4C96-9841-3894DB713DC0}" type="parTrans" cxnId="{C1F3F23C-894F-46C3-A3C8-7DCC31BE6F7D}">
      <dgm:prSet/>
      <dgm:spPr/>
      <dgm:t>
        <a:bodyPr/>
        <a:lstStyle/>
        <a:p>
          <a:endParaRPr lang="en-US"/>
        </a:p>
      </dgm:t>
    </dgm:pt>
    <dgm:pt modelId="{578F1F28-CAA4-47F8-9766-A626D2F718EE}" type="sibTrans" cxnId="{C1F3F23C-894F-46C3-A3C8-7DCC31BE6F7D}">
      <dgm:prSet/>
      <dgm:spPr/>
      <dgm:t>
        <a:bodyPr/>
        <a:lstStyle/>
        <a:p>
          <a:endParaRPr lang="en-US"/>
        </a:p>
      </dgm:t>
    </dgm:pt>
    <dgm:pt modelId="{DBC143CF-B3CA-4D31-B6E8-625968AD28D0}">
      <dgm:prSet/>
      <dgm:spPr/>
      <dgm:t>
        <a:bodyPr/>
        <a:lstStyle/>
        <a:p>
          <a:r>
            <a:rPr lang="en-US" b="1" u="sng" dirty="0"/>
            <a:t>5 Hourly Activity</a:t>
          </a:r>
          <a:endParaRPr lang="en-US" dirty="0"/>
        </a:p>
      </dgm:t>
    </dgm:pt>
    <dgm:pt modelId="{6CF70C37-4922-4E76-9623-C9E328E3200C}" type="parTrans" cxnId="{AB0778B2-ACFA-4713-A0B2-0DE684653050}">
      <dgm:prSet/>
      <dgm:spPr/>
      <dgm:t>
        <a:bodyPr/>
        <a:lstStyle/>
        <a:p>
          <a:endParaRPr lang="en-US"/>
        </a:p>
      </dgm:t>
    </dgm:pt>
    <dgm:pt modelId="{75D03285-F613-4072-9E22-06E3E1D496CC}" type="sibTrans" cxnId="{AB0778B2-ACFA-4713-A0B2-0DE684653050}">
      <dgm:prSet/>
      <dgm:spPr/>
      <dgm:t>
        <a:bodyPr/>
        <a:lstStyle/>
        <a:p>
          <a:endParaRPr lang="en-US"/>
        </a:p>
      </dgm:t>
    </dgm:pt>
    <dgm:pt modelId="{620CB656-4A78-48E5-9AA3-6F00346249C8}" type="pres">
      <dgm:prSet presAssocID="{49085AF9-196A-44D7-8E06-C71D38EF0B42}" presName="linear" presStyleCnt="0">
        <dgm:presLayoutVars>
          <dgm:animLvl val="lvl"/>
          <dgm:resizeHandles val="exact"/>
        </dgm:presLayoutVars>
      </dgm:prSet>
      <dgm:spPr/>
    </dgm:pt>
    <dgm:pt modelId="{B17B39CC-0134-40ED-85F6-D1C8395062E4}" type="pres">
      <dgm:prSet presAssocID="{F09B3889-E167-4A16-B3D3-432767305448}" presName="parentText" presStyleLbl="node1" presStyleIdx="0" presStyleCnt="10">
        <dgm:presLayoutVars>
          <dgm:chMax val="0"/>
          <dgm:bulletEnabled val="1"/>
        </dgm:presLayoutVars>
      </dgm:prSet>
      <dgm:spPr/>
    </dgm:pt>
    <dgm:pt modelId="{9F3E1FA9-CD9E-4537-8EFB-E0BE93CC6216}" type="pres">
      <dgm:prSet presAssocID="{EEF27213-772B-421A-8C6F-BCA28BC29605}" presName="spacer" presStyleCnt="0"/>
      <dgm:spPr/>
    </dgm:pt>
    <dgm:pt modelId="{ABE598F7-C798-40DF-83F4-F769655E5DAB}" type="pres">
      <dgm:prSet presAssocID="{B0470309-A474-46E6-B403-DF0ABABFD696}" presName="parentText" presStyleLbl="node1" presStyleIdx="1" presStyleCnt="10">
        <dgm:presLayoutVars>
          <dgm:chMax val="0"/>
          <dgm:bulletEnabled val="1"/>
        </dgm:presLayoutVars>
      </dgm:prSet>
      <dgm:spPr/>
    </dgm:pt>
    <dgm:pt modelId="{F1937E14-D104-4FB1-B238-CF5FB110BEA0}" type="pres">
      <dgm:prSet presAssocID="{FC63AD4F-BCA8-42B2-8664-5ACB1BCC8517}" presName="spacer" presStyleCnt="0"/>
      <dgm:spPr/>
    </dgm:pt>
    <dgm:pt modelId="{8C3F1E5A-9E05-40C3-BD4C-D6E4AD999529}" type="pres">
      <dgm:prSet presAssocID="{6FA41DD2-9759-43FC-81AA-528938A94872}" presName="parentText" presStyleLbl="node1" presStyleIdx="2" presStyleCnt="10">
        <dgm:presLayoutVars>
          <dgm:chMax val="0"/>
          <dgm:bulletEnabled val="1"/>
        </dgm:presLayoutVars>
      </dgm:prSet>
      <dgm:spPr/>
    </dgm:pt>
    <dgm:pt modelId="{BB8A61FB-8D8C-4AF7-8E15-4B83BA1AF493}" type="pres">
      <dgm:prSet presAssocID="{DB043A49-DC44-4282-9B6B-DCD4CA68C63E}" presName="spacer" presStyleCnt="0"/>
      <dgm:spPr/>
    </dgm:pt>
    <dgm:pt modelId="{47343CA0-888D-43D0-B10A-9A4EB26ABF00}" type="pres">
      <dgm:prSet presAssocID="{FE63B9FA-152F-4B27-AA12-A41826D92F14}" presName="parentText" presStyleLbl="node1" presStyleIdx="3" presStyleCnt="10">
        <dgm:presLayoutVars>
          <dgm:chMax val="0"/>
          <dgm:bulletEnabled val="1"/>
        </dgm:presLayoutVars>
      </dgm:prSet>
      <dgm:spPr/>
    </dgm:pt>
    <dgm:pt modelId="{9299D18D-322D-4028-BADF-EF5128F224A5}" type="pres">
      <dgm:prSet presAssocID="{675EB9CA-CA70-46E8-BFEC-A710E94B01B3}" presName="spacer" presStyleCnt="0"/>
      <dgm:spPr/>
    </dgm:pt>
    <dgm:pt modelId="{FF56E5E1-02A2-44DA-A704-10C22C4994D1}" type="pres">
      <dgm:prSet presAssocID="{E9590485-0C75-4DF1-B055-30B916FEEC71}" presName="parentText" presStyleLbl="node1" presStyleIdx="4" presStyleCnt="10">
        <dgm:presLayoutVars>
          <dgm:chMax val="0"/>
          <dgm:bulletEnabled val="1"/>
        </dgm:presLayoutVars>
      </dgm:prSet>
      <dgm:spPr/>
    </dgm:pt>
    <dgm:pt modelId="{9AC58554-3025-4E90-BB58-CE4AFC13D8F5}" type="pres">
      <dgm:prSet presAssocID="{B5FBC594-1817-4CC8-B4AE-9199F668A2AE}" presName="spacer" presStyleCnt="0"/>
      <dgm:spPr/>
    </dgm:pt>
    <dgm:pt modelId="{3AFDDB71-BD2C-45F8-B136-A15FC02D1705}" type="pres">
      <dgm:prSet presAssocID="{FD64C093-A4D9-4844-9505-10C50223E651}" presName="parentText" presStyleLbl="node1" presStyleIdx="5" presStyleCnt="10">
        <dgm:presLayoutVars>
          <dgm:chMax val="0"/>
          <dgm:bulletEnabled val="1"/>
        </dgm:presLayoutVars>
      </dgm:prSet>
      <dgm:spPr/>
    </dgm:pt>
    <dgm:pt modelId="{1FEE8C1C-0223-4A49-8027-CC612FE3BCE7}" type="pres">
      <dgm:prSet presAssocID="{0A652605-8FC3-4F7F-A165-AAF062983981}" presName="spacer" presStyleCnt="0"/>
      <dgm:spPr/>
    </dgm:pt>
    <dgm:pt modelId="{2BFA76A7-7653-4919-B7CE-D7F051592422}" type="pres">
      <dgm:prSet presAssocID="{4C75F62A-172B-49BD-9ADD-F453E387383B}" presName="parentText" presStyleLbl="node1" presStyleIdx="6" presStyleCnt="10">
        <dgm:presLayoutVars>
          <dgm:chMax val="0"/>
          <dgm:bulletEnabled val="1"/>
        </dgm:presLayoutVars>
      </dgm:prSet>
      <dgm:spPr/>
    </dgm:pt>
    <dgm:pt modelId="{D3FFD6FD-EFDE-42B5-A1D7-EB3CFAF8F1AD}" type="pres">
      <dgm:prSet presAssocID="{D76E8753-2A97-4431-98BD-644DB55DBD7C}" presName="spacer" presStyleCnt="0"/>
      <dgm:spPr/>
    </dgm:pt>
    <dgm:pt modelId="{74D0EC5C-766D-42E5-BFBD-CE40FC5A9365}" type="pres">
      <dgm:prSet presAssocID="{4A8304B9-813C-4761-8917-1776B527B5E2}" presName="parentText" presStyleLbl="node1" presStyleIdx="7" presStyleCnt="10">
        <dgm:presLayoutVars>
          <dgm:chMax val="0"/>
          <dgm:bulletEnabled val="1"/>
        </dgm:presLayoutVars>
      </dgm:prSet>
      <dgm:spPr/>
    </dgm:pt>
    <dgm:pt modelId="{28ED4D29-EDAE-4D48-8B87-167A0B3E2B30}" type="pres">
      <dgm:prSet presAssocID="{0936203B-AFCE-401C-9777-D0ACE9FE3670}" presName="spacer" presStyleCnt="0"/>
      <dgm:spPr/>
    </dgm:pt>
    <dgm:pt modelId="{63B9BB61-65BA-4FFB-A76A-9E4510DCC48F}" type="pres">
      <dgm:prSet presAssocID="{DBC143CF-B3CA-4D31-B6E8-625968AD28D0}" presName="parentText" presStyleLbl="node1" presStyleIdx="8" presStyleCnt="10">
        <dgm:presLayoutVars>
          <dgm:chMax val="0"/>
          <dgm:bulletEnabled val="1"/>
        </dgm:presLayoutVars>
      </dgm:prSet>
      <dgm:spPr/>
    </dgm:pt>
    <dgm:pt modelId="{CBC30B5B-D146-48D3-8C84-676B92BBDC62}" type="pres">
      <dgm:prSet presAssocID="{75D03285-F613-4072-9E22-06E3E1D496CC}" presName="spacer" presStyleCnt="0"/>
      <dgm:spPr/>
    </dgm:pt>
    <dgm:pt modelId="{F3432F91-5F24-4E84-83F7-26F0B3754BBF}" type="pres">
      <dgm:prSet presAssocID="{FCBEA811-6861-4DA7-BE18-989948B55ED7}" presName="parentText" presStyleLbl="node1" presStyleIdx="9" presStyleCnt="10">
        <dgm:presLayoutVars>
          <dgm:chMax val="0"/>
          <dgm:bulletEnabled val="1"/>
        </dgm:presLayoutVars>
      </dgm:prSet>
      <dgm:spPr/>
    </dgm:pt>
  </dgm:ptLst>
  <dgm:cxnLst>
    <dgm:cxn modelId="{A072430C-A309-4C5A-A3C6-B0F7ED9F1319}" type="presOf" srcId="{DBC143CF-B3CA-4D31-B6E8-625968AD28D0}" destId="{63B9BB61-65BA-4FFB-A76A-9E4510DCC48F}" srcOrd="0" destOrd="0" presId="urn:microsoft.com/office/officeart/2005/8/layout/vList2"/>
    <dgm:cxn modelId="{2ED1EC10-025A-41A3-8276-80DD0DF2C9A7}" srcId="{49085AF9-196A-44D7-8E06-C71D38EF0B42}" destId="{B0470309-A474-46E6-B403-DF0ABABFD696}" srcOrd="1" destOrd="0" parTransId="{208BF9C3-E1C1-4917-BE50-0F95F7E88603}" sibTransId="{FC63AD4F-BCA8-42B2-8664-5ACB1BCC8517}"/>
    <dgm:cxn modelId="{2EA4C013-E5A6-4312-BBC8-078BCE559E6A}" type="presOf" srcId="{6FA41DD2-9759-43FC-81AA-528938A94872}" destId="{8C3F1E5A-9E05-40C3-BD4C-D6E4AD999529}" srcOrd="0" destOrd="0" presId="urn:microsoft.com/office/officeart/2005/8/layout/vList2"/>
    <dgm:cxn modelId="{D4AE0B19-99F8-440A-B19F-F763AA6FC7F1}" srcId="{49085AF9-196A-44D7-8E06-C71D38EF0B42}" destId="{4A8304B9-813C-4761-8917-1776B527B5E2}" srcOrd="7" destOrd="0" parTransId="{890FA02E-94FA-4753-9734-D2F6766917A5}" sibTransId="{0936203B-AFCE-401C-9777-D0ACE9FE3670}"/>
    <dgm:cxn modelId="{AC52F129-1B1E-4883-AFEE-78AE6BEFE7CD}" type="presOf" srcId="{4C75F62A-172B-49BD-9ADD-F453E387383B}" destId="{2BFA76A7-7653-4919-B7CE-D7F051592422}" srcOrd="0" destOrd="0" presId="urn:microsoft.com/office/officeart/2005/8/layout/vList2"/>
    <dgm:cxn modelId="{52035B35-8F7C-4ED2-A28C-068DC3756191}" type="presOf" srcId="{49085AF9-196A-44D7-8E06-C71D38EF0B42}" destId="{620CB656-4A78-48E5-9AA3-6F00346249C8}" srcOrd="0" destOrd="0" presId="urn:microsoft.com/office/officeart/2005/8/layout/vList2"/>
    <dgm:cxn modelId="{C1F3F23C-894F-46C3-A3C8-7DCC31BE6F7D}" srcId="{49085AF9-196A-44D7-8E06-C71D38EF0B42}" destId="{FCBEA811-6861-4DA7-BE18-989948B55ED7}" srcOrd="9" destOrd="0" parTransId="{409C481F-AD2B-4C96-9841-3894DB713DC0}" sibTransId="{578F1F28-CAA4-47F8-9766-A626D2F718EE}"/>
    <dgm:cxn modelId="{B6FC203E-B648-4432-A5FC-2897E8818DF9}" type="presOf" srcId="{FCBEA811-6861-4DA7-BE18-989948B55ED7}" destId="{F3432F91-5F24-4E84-83F7-26F0B3754BBF}" srcOrd="0" destOrd="0" presId="urn:microsoft.com/office/officeart/2005/8/layout/vList2"/>
    <dgm:cxn modelId="{57A5A35D-9FB3-442F-88D4-6043F32695FB}" srcId="{49085AF9-196A-44D7-8E06-C71D38EF0B42}" destId="{6FA41DD2-9759-43FC-81AA-528938A94872}" srcOrd="2" destOrd="0" parTransId="{99C948AC-510E-42FA-B487-0BD35A755B41}" sibTransId="{DB043A49-DC44-4282-9B6B-DCD4CA68C63E}"/>
    <dgm:cxn modelId="{30032D4A-2E2F-4411-B905-7F9B864355EF}" type="presOf" srcId="{FD64C093-A4D9-4844-9505-10C50223E651}" destId="{3AFDDB71-BD2C-45F8-B136-A15FC02D1705}" srcOrd="0" destOrd="0" presId="urn:microsoft.com/office/officeart/2005/8/layout/vList2"/>
    <dgm:cxn modelId="{A2AE547D-B699-4BCD-A822-890775A29640}" type="presOf" srcId="{4A8304B9-813C-4761-8917-1776B527B5E2}" destId="{74D0EC5C-766D-42E5-BFBD-CE40FC5A9365}" srcOrd="0" destOrd="0" presId="urn:microsoft.com/office/officeart/2005/8/layout/vList2"/>
    <dgm:cxn modelId="{567D2682-72D9-40CC-AD7C-7CD316AE3612}" srcId="{49085AF9-196A-44D7-8E06-C71D38EF0B42}" destId="{FE63B9FA-152F-4B27-AA12-A41826D92F14}" srcOrd="3" destOrd="0" parTransId="{A657F95C-DFF0-4C42-8FA1-22CFBA688F95}" sibTransId="{675EB9CA-CA70-46E8-BFEC-A710E94B01B3}"/>
    <dgm:cxn modelId="{E0709E97-66C6-4AE3-9EA5-D46E76C6D042}" type="presOf" srcId="{B0470309-A474-46E6-B403-DF0ABABFD696}" destId="{ABE598F7-C798-40DF-83F4-F769655E5DAB}" srcOrd="0" destOrd="0" presId="urn:microsoft.com/office/officeart/2005/8/layout/vList2"/>
    <dgm:cxn modelId="{4587FBAF-12BA-407D-A087-778F4A1F3B8C}" srcId="{49085AF9-196A-44D7-8E06-C71D38EF0B42}" destId="{4C75F62A-172B-49BD-9ADD-F453E387383B}" srcOrd="6" destOrd="0" parTransId="{639AA272-8880-48E9-9453-EBCE3ACE467F}" sibTransId="{D76E8753-2A97-4431-98BD-644DB55DBD7C}"/>
    <dgm:cxn modelId="{AB0778B2-ACFA-4713-A0B2-0DE684653050}" srcId="{49085AF9-196A-44D7-8E06-C71D38EF0B42}" destId="{DBC143CF-B3CA-4D31-B6E8-625968AD28D0}" srcOrd="8" destOrd="0" parTransId="{6CF70C37-4922-4E76-9623-C9E328E3200C}" sibTransId="{75D03285-F613-4072-9E22-06E3E1D496CC}"/>
    <dgm:cxn modelId="{5D4A19B8-74FD-4044-AEAB-BDC2840C97BB}" type="presOf" srcId="{FE63B9FA-152F-4B27-AA12-A41826D92F14}" destId="{47343CA0-888D-43D0-B10A-9A4EB26ABF00}" srcOrd="0" destOrd="0" presId="urn:microsoft.com/office/officeart/2005/8/layout/vList2"/>
    <dgm:cxn modelId="{2A832ED3-6A47-41B2-A145-CDB6C11223EA}" srcId="{49085AF9-196A-44D7-8E06-C71D38EF0B42}" destId="{E9590485-0C75-4DF1-B055-30B916FEEC71}" srcOrd="4" destOrd="0" parTransId="{19A2BA39-AA7F-4D5B-8A0A-C0C9E83B2CEB}" sibTransId="{B5FBC594-1817-4CC8-B4AE-9199F668A2AE}"/>
    <dgm:cxn modelId="{84AF65D5-6735-4DEC-8B05-8E3B4CF735DA}" type="presOf" srcId="{E9590485-0C75-4DF1-B055-30B916FEEC71}" destId="{FF56E5E1-02A2-44DA-A704-10C22C4994D1}" srcOrd="0" destOrd="0" presId="urn:microsoft.com/office/officeart/2005/8/layout/vList2"/>
    <dgm:cxn modelId="{40A097DD-C0FB-4107-9BC4-82A9042F5FAD}" srcId="{49085AF9-196A-44D7-8E06-C71D38EF0B42}" destId="{FD64C093-A4D9-4844-9505-10C50223E651}" srcOrd="5" destOrd="0" parTransId="{BB94C2DE-39B7-4509-B229-170FE4353DB8}" sibTransId="{0A652605-8FC3-4F7F-A165-AAF062983981}"/>
    <dgm:cxn modelId="{EFD9E0F0-8BF5-4DEC-B9AE-F1D0961EFE2E}" srcId="{49085AF9-196A-44D7-8E06-C71D38EF0B42}" destId="{F09B3889-E167-4A16-B3D3-432767305448}" srcOrd="0" destOrd="0" parTransId="{191EB8E2-8773-424B-89E9-751B387CDBF0}" sibTransId="{EEF27213-772B-421A-8C6F-BCA28BC29605}"/>
    <dgm:cxn modelId="{29BDF8FE-5B65-49B7-B53B-B834D8057CB0}" type="presOf" srcId="{F09B3889-E167-4A16-B3D3-432767305448}" destId="{B17B39CC-0134-40ED-85F6-D1C8395062E4}" srcOrd="0" destOrd="0" presId="urn:microsoft.com/office/officeart/2005/8/layout/vList2"/>
    <dgm:cxn modelId="{FA76DBD5-8EF1-4A66-8397-28FFE87349D7}" type="presParOf" srcId="{620CB656-4A78-48E5-9AA3-6F00346249C8}" destId="{B17B39CC-0134-40ED-85F6-D1C8395062E4}" srcOrd="0" destOrd="0" presId="urn:microsoft.com/office/officeart/2005/8/layout/vList2"/>
    <dgm:cxn modelId="{66FBEE01-651A-4536-B207-43F774D37C08}" type="presParOf" srcId="{620CB656-4A78-48E5-9AA3-6F00346249C8}" destId="{9F3E1FA9-CD9E-4537-8EFB-E0BE93CC6216}" srcOrd="1" destOrd="0" presId="urn:microsoft.com/office/officeart/2005/8/layout/vList2"/>
    <dgm:cxn modelId="{10B5CA3A-98B4-4FA5-BBDD-89E259BDA515}" type="presParOf" srcId="{620CB656-4A78-48E5-9AA3-6F00346249C8}" destId="{ABE598F7-C798-40DF-83F4-F769655E5DAB}" srcOrd="2" destOrd="0" presId="urn:microsoft.com/office/officeart/2005/8/layout/vList2"/>
    <dgm:cxn modelId="{E2122C51-5A5E-457B-A83A-E52A92E835B7}" type="presParOf" srcId="{620CB656-4A78-48E5-9AA3-6F00346249C8}" destId="{F1937E14-D104-4FB1-B238-CF5FB110BEA0}" srcOrd="3" destOrd="0" presId="urn:microsoft.com/office/officeart/2005/8/layout/vList2"/>
    <dgm:cxn modelId="{FFA57BCB-71F6-4315-942E-C6117A2CD451}" type="presParOf" srcId="{620CB656-4A78-48E5-9AA3-6F00346249C8}" destId="{8C3F1E5A-9E05-40C3-BD4C-D6E4AD999529}" srcOrd="4" destOrd="0" presId="urn:microsoft.com/office/officeart/2005/8/layout/vList2"/>
    <dgm:cxn modelId="{818D47E7-0DD4-4D41-88A2-D20FF7A0A2A6}" type="presParOf" srcId="{620CB656-4A78-48E5-9AA3-6F00346249C8}" destId="{BB8A61FB-8D8C-4AF7-8E15-4B83BA1AF493}" srcOrd="5" destOrd="0" presId="urn:microsoft.com/office/officeart/2005/8/layout/vList2"/>
    <dgm:cxn modelId="{3B51A0FF-650D-4A28-8061-2783214A7699}" type="presParOf" srcId="{620CB656-4A78-48E5-9AA3-6F00346249C8}" destId="{47343CA0-888D-43D0-B10A-9A4EB26ABF00}" srcOrd="6" destOrd="0" presId="urn:microsoft.com/office/officeart/2005/8/layout/vList2"/>
    <dgm:cxn modelId="{142BA646-1E22-4A66-8E3C-D6370FDF315A}" type="presParOf" srcId="{620CB656-4A78-48E5-9AA3-6F00346249C8}" destId="{9299D18D-322D-4028-BADF-EF5128F224A5}" srcOrd="7" destOrd="0" presId="urn:microsoft.com/office/officeart/2005/8/layout/vList2"/>
    <dgm:cxn modelId="{2CAF417D-10D1-415C-B451-D3455880EC50}" type="presParOf" srcId="{620CB656-4A78-48E5-9AA3-6F00346249C8}" destId="{FF56E5E1-02A2-44DA-A704-10C22C4994D1}" srcOrd="8" destOrd="0" presId="urn:microsoft.com/office/officeart/2005/8/layout/vList2"/>
    <dgm:cxn modelId="{F580EDD1-2DB8-4207-89E2-135611DE93A1}" type="presParOf" srcId="{620CB656-4A78-48E5-9AA3-6F00346249C8}" destId="{9AC58554-3025-4E90-BB58-CE4AFC13D8F5}" srcOrd="9" destOrd="0" presId="urn:microsoft.com/office/officeart/2005/8/layout/vList2"/>
    <dgm:cxn modelId="{8DC2875D-641B-46F8-A6B1-D3E396C14696}" type="presParOf" srcId="{620CB656-4A78-48E5-9AA3-6F00346249C8}" destId="{3AFDDB71-BD2C-45F8-B136-A15FC02D1705}" srcOrd="10" destOrd="0" presId="urn:microsoft.com/office/officeart/2005/8/layout/vList2"/>
    <dgm:cxn modelId="{5C73C83B-BD1D-4361-A49A-BBDAD2B37EA9}" type="presParOf" srcId="{620CB656-4A78-48E5-9AA3-6F00346249C8}" destId="{1FEE8C1C-0223-4A49-8027-CC612FE3BCE7}" srcOrd="11" destOrd="0" presId="urn:microsoft.com/office/officeart/2005/8/layout/vList2"/>
    <dgm:cxn modelId="{770BCD33-6CFD-4B5A-ADB9-6ED832D988ED}" type="presParOf" srcId="{620CB656-4A78-48E5-9AA3-6F00346249C8}" destId="{2BFA76A7-7653-4919-B7CE-D7F051592422}" srcOrd="12" destOrd="0" presId="urn:microsoft.com/office/officeart/2005/8/layout/vList2"/>
    <dgm:cxn modelId="{86625AF9-7032-46B4-B1AF-002D5C6B43B1}" type="presParOf" srcId="{620CB656-4A78-48E5-9AA3-6F00346249C8}" destId="{D3FFD6FD-EFDE-42B5-A1D7-EB3CFAF8F1AD}" srcOrd="13" destOrd="0" presId="urn:microsoft.com/office/officeart/2005/8/layout/vList2"/>
    <dgm:cxn modelId="{A8C0AF57-2119-4EDE-A20D-764D48BC0A5A}" type="presParOf" srcId="{620CB656-4A78-48E5-9AA3-6F00346249C8}" destId="{74D0EC5C-766D-42E5-BFBD-CE40FC5A9365}" srcOrd="14" destOrd="0" presId="urn:microsoft.com/office/officeart/2005/8/layout/vList2"/>
    <dgm:cxn modelId="{16FB7514-31BC-4C32-AB62-71BEAA3FA8A4}" type="presParOf" srcId="{620CB656-4A78-48E5-9AA3-6F00346249C8}" destId="{28ED4D29-EDAE-4D48-8B87-167A0B3E2B30}" srcOrd="15" destOrd="0" presId="urn:microsoft.com/office/officeart/2005/8/layout/vList2"/>
    <dgm:cxn modelId="{5C9953A4-A654-4CA8-B427-F642FD12DF90}" type="presParOf" srcId="{620CB656-4A78-48E5-9AA3-6F00346249C8}" destId="{63B9BB61-65BA-4FFB-A76A-9E4510DCC48F}" srcOrd="16" destOrd="0" presId="urn:microsoft.com/office/officeart/2005/8/layout/vList2"/>
    <dgm:cxn modelId="{997E8A62-FB22-49EC-B11C-11BDB980C88D}" type="presParOf" srcId="{620CB656-4A78-48E5-9AA3-6F00346249C8}" destId="{CBC30B5B-D146-48D3-8C84-676B92BBDC62}" srcOrd="17" destOrd="0" presId="urn:microsoft.com/office/officeart/2005/8/layout/vList2"/>
    <dgm:cxn modelId="{8FD307F7-A7DA-48B9-B229-54DE3B76E5AB}" type="presParOf" srcId="{620CB656-4A78-48E5-9AA3-6F00346249C8}" destId="{F3432F91-5F24-4E84-83F7-26F0B3754BBF}"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16BD8-DE33-43DE-AC47-DCE3B6B17F0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18F59-F26E-4799-8FF5-106D5BECADFE}">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7EE6B-3676-4E11-80DD-2F30C58111F9}">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1.DailyActivity </a:t>
          </a:r>
        </a:p>
      </dsp:txBody>
      <dsp:txXfrm>
        <a:off x="836323" y="3399"/>
        <a:ext cx="9679276" cy="724089"/>
      </dsp:txXfrm>
    </dsp:sp>
    <dsp:sp modelId="{1CAE4849-D7E1-401D-9891-A5EF0DC8087F}">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D1DAE-BA65-48CA-B39E-13B86E6FA49D}">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74C712-1E5C-4ABE-88EF-286A58F7E03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2.Hourly_Data </a:t>
          </a:r>
        </a:p>
      </dsp:txBody>
      <dsp:txXfrm>
        <a:off x="836323" y="908511"/>
        <a:ext cx="9679276" cy="724089"/>
      </dsp:txXfrm>
    </dsp:sp>
    <dsp:sp modelId="{EF99CD49-C2DD-4395-B925-22A3433FF777}">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49A84-9852-4206-B98A-E3588B10C88B}">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3B8E03-6B92-4975-B2E8-2AFCA9730580}">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3.Minute_Data </a:t>
          </a:r>
        </a:p>
      </dsp:txBody>
      <dsp:txXfrm>
        <a:off x="836323" y="1813624"/>
        <a:ext cx="9679276" cy="724089"/>
      </dsp:txXfrm>
    </dsp:sp>
    <dsp:sp modelId="{04ACD33E-15BA-46F9-8390-473B5E4AFBA7}">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F89654-07EC-45D8-BF1B-4A41CC568CED}">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AAB8FA-6CE3-4FCC-A01D-46E8CBDDE5C1}">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4.Sleep_Record </a:t>
          </a:r>
        </a:p>
      </dsp:txBody>
      <dsp:txXfrm>
        <a:off x="836323" y="2718736"/>
        <a:ext cx="9679276" cy="724089"/>
      </dsp:txXfrm>
    </dsp:sp>
    <dsp:sp modelId="{930D0C58-7EF8-46D6-85AE-49AE1989381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89F59-6707-4905-85B0-490D14419AF0}">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AA875-B51B-44A2-A9B0-DD891224436F}">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5.Heart_Rate</a:t>
          </a: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B39CC-0134-40ED-85F6-D1C8395062E4}">
      <dsp:nvSpPr>
        <dsp:cNvPr id="0" name=""/>
        <dsp:cNvSpPr/>
      </dsp:nvSpPr>
      <dsp:spPr>
        <a:xfrm>
          <a:off x="0" y="12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1 FitbitProject</a:t>
          </a:r>
          <a:endParaRPr lang="en-US" sz="1800" kern="1200"/>
        </a:p>
      </dsp:txBody>
      <dsp:txXfrm>
        <a:off x="21589" y="22858"/>
        <a:ext cx="10472422" cy="399082"/>
      </dsp:txXfrm>
    </dsp:sp>
    <dsp:sp modelId="{ABE598F7-C798-40DF-83F4-F769655E5DAB}">
      <dsp:nvSpPr>
        <dsp:cNvPr id="0" name=""/>
        <dsp:cNvSpPr/>
      </dsp:nvSpPr>
      <dsp:spPr>
        <a:xfrm>
          <a:off x="0" y="4953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hlinkClick xmlns:r="http://schemas.openxmlformats.org/officeDocument/2006/relationships" r:id="rId1"/>
            </a:rPr>
            <a:t>https://colab.research.google.com/drive/1ZRilbQ1F2pxMT8IILoN2b8MgL_h6uivF?usp=sharing</a:t>
          </a:r>
          <a:endParaRPr lang="en-US" sz="1800" kern="1200"/>
        </a:p>
      </dsp:txBody>
      <dsp:txXfrm>
        <a:off x="21589" y="516958"/>
        <a:ext cx="10472422" cy="399082"/>
      </dsp:txXfrm>
    </dsp:sp>
    <dsp:sp modelId="{8C3F1E5A-9E05-40C3-BD4C-D6E4AD999529}">
      <dsp:nvSpPr>
        <dsp:cNvPr id="0" name=""/>
        <dsp:cNvSpPr/>
      </dsp:nvSpPr>
      <dsp:spPr>
        <a:xfrm>
          <a:off x="0" y="9894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2 Minutes activity</a:t>
          </a:r>
          <a:endParaRPr lang="en-US" sz="1800" kern="1200"/>
        </a:p>
      </dsp:txBody>
      <dsp:txXfrm>
        <a:off x="21589" y="1011058"/>
        <a:ext cx="10472422" cy="399082"/>
      </dsp:txXfrm>
    </dsp:sp>
    <dsp:sp modelId="{47343CA0-888D-43D0-B10A-9A4EB26ABF00}">
      <dsp:nvSpPr>
        <dsp:cNvPr id="0" name=""/>
        <dsp:cNvSpPr/>
      </dsp:nvSpPr>
      <dsp:spPr>
        <a:xfrm>
          <a:off x="0" y="14835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hlinkClick xmlns:r="http://schemas.openxmlformats.org/officeDocument/2006/relationships" r:id="rId2"/>
            </a:rPr>
            <a:t>https://colab.research.google.com/drive/1xPJg8ZYveeISXps-IwQPSvceFkqRgWJV?usp=sharing</a:t>
          </a:r>
          <a:endParaRPr lang="en-US" sz="1800" kern="1200"/>
        </a:p>
      </dsp:txBody>
      <dsp:txXfrm>
        <a:off x="21589" y="1505158"/>
        <a:ext cx="10472422" cy="399082"/>
      </dsp:txXfrm>
    </dsp:sp>
    <dsp:sp modelId="{FF56E5E1-02A2-44DA-A704-10C22C4994D1}">
      <dsp:nvSpPr>
        <dsp:cNvPr id="0" name=""/>
        <dsp:cNvSpPr/>
      </dsp:nvSpPr>
      <dsp:spPr>
        <a:xfrm>
          <a:off x="0" y="19776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3 Weight_Heart</a:t>
          </a:r>
          <a:endParaRPr lang="en-US" sz="1800" kern="1200"/>
        </a:p>
      </dsp:txBody>
      <dsp:txXfrm>
        <a:off x="21589" y="1999258"/>
        <a:ext cx="10472422" cy="399082"/>
      </dsp:txXfrm>
    </dsp:sp>
    <dsp:sp modelId="{3AFDDB71-BD2C-45F8-B136-A15FC02D1705}">
      <dsp:nvSpPr>
        <dsp:cNvPr id="0" name=""/>
        <dsp:cNvSpPr/>
      </dsp:nvSpPr>
      <dsp:spPr>
        <a:xfrm>
          <a:off x="0" y="24717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hlinkClick xmlns:r="http://schemas.openxmlformats.org/officeDocument/2006/relationships" r:id="rId3"/>
            </a:rPr>
            <a:t>https://colab.research.google.com/drive/164F1V4ISnUESRCVADOteciJXHU6qttMm?usp=sharing</a:t>
          </a:r>
          <a:endParaRPr lang="en-US" sz="1800" kern="1200"/>
        </a:p>
      </dsp:txBody>
      <dsp:txXfrm>
        <a:off x="21589" y="2493358"/>
        <a:ext cx="10472422" cy="399082"/>
      </dsp:txXfrm>
    </dsp:sp>
    <dsp:sp modelId="{2BFA76A7-7653-4919-B7CE-D7F051592422}">
      <dsp:nvSpPr>
        <dsp:cNvPr id="0" name=""/>
        <dsp:cNvSpPr/>
      </dsp:nvSpPr>
      <dsp:spPr>
        <a:xfrm>
          <a:off x="0" y="29658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4  Sleep </a:t>
          </a:r>
          <a:endParaRPr lang="en-US" sz="1800" kern="1200"/>
        </a:p>
      </dsp:txBody>
      <dsp:txXfrm>
        <a:off x="21589" y="2987458"/>
        <a:ext cx="10472422" cy="399082"/>
      </dsp:txXfrm>
    </dsp:sp>
    <dsp:sp modelId="{74D0EC5C-766D-42E5-BFBD-CE40FC5A9365}">
      <dsp:nvSpPr>
        <dsp:cNvPr id="0" name=""/>
        <dsp:cNvSpPr/>
      </dsp:nvSpPr>
      <dsp:spPr>
        <a:xfrm>
          <a:off x="0" y="3459969"/>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dirty="0">
              <a:hlinkClick xmlns:r="http://schemas.openxmlformats.org/officeDocument/2006/relationships" r:id="rId4"/>
            </a:rPr>
            <a:t>https://colab.research.google.com/drive/14MqswUb1FQ8gUNPcKR7KInZ2g75MkSAz?usp=sharing5</a:t>
          </a:r>
          <a:endParaRPr lang="en-US" sz="1800" kern="1200" dirty="0"/>
        </a:p>
      </dsp:txBody>
      <dsp:txXfrm>
        <a:off x="21589" y="3481558"/>
        <a:ext cx="10472422" cy="399082"/>
      </dsp:txXfrm>
    </dsp:sp>
    <dsp:sp modelId="{63B9BB61-65BA-4FFB-A76A-9E4510DCC48F}">
      <dsp:nvSpPr>
        <dsp:cNvPr id="0" name=""/>
        <dsp:cNvSpPr/>
      </dsp:nvSpPr>
      <dsp:spPr>
        <a:xfrm>
          <a:off x="0" y="3954068"/>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dirty="0"/>
            <a:t>5 Hourly Activity</a:t>
          </a:r>
          <a:endParaRPr lang="en-US" sz="1800" kern="1200" dirty="0"/>
        </a:p>
      </dsp:txBody>
      <dsp:txXfrm>
        <a:off x="21589" y="3975657"/>
        <a:ext cx="10472422" cy="399082"/>
      </dsp:txXfrm>
    </dsp:sp>
    <dsp:sp modelId="{F3432F91-5F24-4E84-83F7-26F0B3754BBF}">
      <dsp:nvSpPr>
        <dsp:cNvPr id="0" name=""/>
        <dsp:cNvSpPr/>
      </dsp:nvSpPr>
      <dsp:spPr>
        <a:xfrm>
          <a:off x="0" y="4448168"/>
          <a:ext cx="10515600" cy="442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hlinkClick xmlns:r="http://schemas.openxmlformats.org/officeDocument/2006/relationships" r:id="rId5"/>
            </a:rPr>
            <a:t>https://colab.research.google.com/drive/13gcWDnlXAq-cfenBfshQiPrxrckhb5Ah?usp=sharing</a:t>
          </a:r>
          <a:endParaRPr lang="en-US" sz="1800" kern="1200"/>
        </a:p>
      </dsp:txBody>
      <dsp:txXfrm>
        <a:off x="21589" y="4469757"/>
        <a:ext cx="10472422" cy="3990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6424B-192E-4326-89D1-08A59F5A0A4D}"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C8C64-825B-41CC-820A-AC2F3317000F}" type="slidenum">
              <a:rPr lang="en-US" smtClean="0"/>
              <a:t>‹#›</a:t>
            </a:fld>
            <a:endParaRPr lang="en-US"/>
          </a:p>
        </p:txBody>
      </p:sp>
    </p:spTree>
    <p:extLst>
      <p:ext uri="{BB962C8B-B14F-4D97-AF65-F5344CB8AC3E}">
        <p14:creationId xmlns:p14="http://schemas.microsoft.com/office/powerpoint/2010/main" val="216117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3F18-8621-CAC7-AC31-849694D1B6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8C56E7-7A4E-23B2-1C9E-77276BC92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968109-BDA8-85D4-B46B-6CD6F0E80B42}"/>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5" name="Footer Placeholder 4">
            <a:extLst>
              <a:ext uri="{FF2B5EF4-FFF2-40B4-BE49-F238E27FC236}">
                <a16:creationId xmlns:a16="http://schemas.microsoft.com/office/drawing/2014/main" id="{9D971BC1-AF62-FF7F-85BA-DE7180719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17952-281E-7008-86CF-7E978486FE8A}"/>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1907709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029A-6051-320B-E291-B989C687B3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8ECBE9-2F9B-7654-38EB-5F53FA599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86714-7E7D-4954-3A38-FB5CD40D8B7A}"/>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5" name="Footer Placeholder 4">
            <a:extLst>
              <a:ext uri="{FF2B5EF4-FFF2-40B4-BE49-F238E27FC236}">
                <a16:creationId xmlns:a16="http://schemas.microsoft.com/office/drawing/2014/main" id="{AA294587-1237-4CEF-EB5A-A1C99142C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60E75-24E2-C0EF-7580-48B7B91C1DB5}"/>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376953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CCF568-B602-916C-B3A0-CB79330B08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0231C1-EEAD-A80B-C93D-4F19CEE6F0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13592-CBA9-F4B5-DA43-0658B10B1322}"/>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5" name="Footer Placeholder 4">
            <a:extLst>
              <a:ext uri="{FF2B5EF4-FFF2-40B4-BE49-F238E27FC236}">
                <a16:creationId xmlns:a16="http://schemas.microsoft.com/office/drawing/2014/main" id="{C73CBBED-BDA4-C283-A3C8-2B7F6792B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57DB2-775A-690C-A3E6-7ECBDC28A935}"/>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222549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2CB9-415B-BFC0-730D-D5B1815ED4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880FD6-25E3-F10B-9FE3-40591E2594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7D9FAB-A249-9CEE-C66C-3719022F28AA}"/>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5" name="Footer Placeholder 4">
            <a:extLst>
              <a:ext uri="{FF2B5EF4-FFF2-40B4-BE49-F238E27FC236}">
                <a16:creationId xmlns:a16="http://schemas.microsoft.com/office/drawing/2014/main" id="{46A5FE90-247B-11AC-A8DD-EE2FD0EB0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F07A1-315A-0B70-AE53-C97269DDD896}"/>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361671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173F-6E04-4CC7-60DE-F535287C63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E07C67-94D3-05C2-E523-70455C0D08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CD9102-9276-1567-B387-DA3AFEF3EA8B}"/>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5" name="Footer Placeholder 4">
            <a:extLst>
              <a:ext uri="{FF2B5EF4-FFF2-40B4-BE49-F238E27FC236}">
                <a16:creationId xmlns:a16="http://schemas.microsoft.com/office/drawing/2014/main" id="{609ED894-2059-C497-0BEE-3A9FD5A30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94440-39B9-14B0-5842-CAC40C258F8F}"/>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227525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6A07A-7EB1-B6D0-2322-2417A0288B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775F36-87C9-0410-B660-7785455847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6AD591-ADD2-053D-6710-66D12959D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AF5B58-0B92-6E8A-417B-DEA9591CF993}"/>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6" name="Footer Placeholder 5">
            <a:extLst>
              <a:ext uri="{FF2B5EF4-FFF2-40B4-BE49-F238E27FC236}">
                <a16:creationId xmlns:a16="http://schemas.microsoft.com/office/drawing/2014/main" id="{7F5D53DB-006F-8F72-B4A1-AC71C52BF0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D23A5-CC80-DE12-123E-B6DF979B73BB}"/>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241992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6A874-0FA0-934C-2DE0-B66B83959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26DF7-7192-81F0-078A-2BB1A26E52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01359C-6059-831A-CC57-B3829BB379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919E63-AB50-D69F-CDB6-EBB0AB2680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8E3DC-76F9-BDCA-EC92-4299C485B2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DC42AE-FD3D-A697-46BD-8BF85AB8269D}"/>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8" name="Footer Placeholder 7">
            <a:extLst>
              <a:ext uri="{FF2B5EF4-FFF2-40B4-BE49-F238E27FC236}">
                <a16:creationId xmlns:a16="http://schemas.microsoft.com/office/drawing/2014/main" id="{02D4B3E2-A0AC-6A03-019F-CF1B8ABEB7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6C6931-DBFE-9638-E2B5-306638607CCC}"/>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20629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9E9F-DD91-41A0-8FFD-480A5E624F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0EE24A-A179-BA02-2CEE-D6BC1860B010}"/>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4" name="Footer Placeholder 3">
            <a:extLst>
              <a:ext uri="{FF2B5EF4-FFF2-40B4-BE49-F238E27FC236}">
                <a16:creationId xmlns:a16="http://schemas.microsoft.com/office/drawing/2014/main" id="{5B979CE3-3650-A39D-7EC1-2D751911BF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448F8B-4F6B-4A6D-37B8-C73D99F60F20}"/>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331929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8C6BDA-8B9C-9B4E-988D-FEC76473C4B5}"/>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3" name="Footer Placeholder 2">
            <a:extLst>
              <a:ext uri="{FF2B5EF4-FFF2-40B4-BE49-F238E27FC236}">
                <a16:creationId xmlns:a16="http://schemas.microsoft.com/office/drawing/2014/main" id="{02B79673-D9D3-D71D-F33F-399351D507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30E1A8-D31B-B6E3-43D6-36EF566005F9}"/>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32842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AADC5-3B29-33E9-E6D6-B262EDA93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1B8F65-86A6-BB43-598A-3503DFCD1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7BFB63-2285-CCAD-964E-6B6CB42681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D89A4-CE1C-DCDE-902E-A689EF2A2E4C}"/>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6" name="Footer Placeholder 5">
            <a:extLst>
              <a:ext uri="{FF2B5EF4-FFF2-40B4-BE49-F238E27FC236}">
                <a16:creationId xmlns:a16="http://schemas.microsoft.com/office/drawing/2014/main" id="{4795ACC9-2CB1-51EB-A8B6-43F56CDEC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61A67-BA8E-1799-7330-0F650D0D84FD}"/>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2872444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D9-7B7D-3798-4F99-ED75CE334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E50F0B-52DF-45E8-3A8E-D5657D990D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D1D5C0-7E2F-8A1B-051A-54027E1B2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5F2C0-FD67-57BC-3707-6303B51D43F7}"/>
              </a:ext>
            </a:extLst>
          </p:cNvPr>
          <p:cNvSpPr>
            <a:spLocks noGrp="1"/>
          </p:cNvSpPr>
          <p:nvPr>
            <p:ph type="dt" sz="half" idx="10"/>
          </p:nvPr>
        </p:nvSpPr>
        <p:spPr/>
        <p:txBody>
          <a:bodyPr/>
          <a:lstStyle/>
          <a:p>
            <a:fld id="{B63BDF5C-2C88-4C24-9A1C-34A0F333AFB3}" type="datetimeFigureOut">
              <a:rPr lang="en-US" smtClean="0"/>
              <a:t>8/20/2024</a:t>
            </a:fld>
            <a:endParaRPr lang="en-US"/>
          </a:p>
        </p:txBody>
      </p:sp>
      <p:sp>
        <p:nvSpPr>
          <p:cNvPr id="6" name="Footer Placeholder 5">
            <a:extLst>
              <a:ext uri="{FF2B5EF4-FFF2-40B4-BE49-F238E27FC236}">
                <a16:creationId xmlns:a16="http://schemas.microsoft.com/office/drawing/2014/main" id="{8B4D8AA0-A1C5-FF92-3722-30B9E3255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90DF2-82E5-797E-D181-77FA29DDD459}"/>
              </a:ext>
            </a:extLst>
          </p:cNvPr>
          <p:cNvSpPr>
            <a:spLocks noGrp="1"/>
          </p:cNvSpPr>
          <p:nvPr>
            <p:ph type="sldNum" sz="quarter" idx="12"/>
          </p:nvPr>
        </p:nvSpPr>
        <p:spPr/>
        <p:txBody>
          <a:bodyPr/>
          <a:lstStyle/>
          <a:p>
            <a:fld id="{0FE159BB-AC3C-4199-83E4-9FB8F59C7C35}" type="slidenum">
              <a:rPr lang="en-US" smtClean="0"/>
              <a:t>‹#›</a:t>
            </a:fld>
            <a:endParaRPr lang="en-US"/>
          </a:p>
        </p:txBody>
      </p:sp>
    </p:spTree>
    <p:extLst>
      <p:ext uri="{BB962C8B-B14F-4D97-AF65-F5344CB8AC3E}">
        <p14:creationId xmlns:p14="http://schemas.microsoft.com/office/powerpoint/2010/main" val="230108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7BE2-C842-67B3-FF15-0874A7DAC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A6CEE4-3C1D-6373-88F7-E476C72769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97D88-843E-E2AB-5EBC-0B2DD59C6B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3BDF5C-2C88-4C24-9A1C-34A0F333AFB3}" type="datetimeFigureOut">
              <a:rPr lang="en-US" smtClean="0"/>
              <a:t>8/20/2024</a:t>
            </a:fld>
            <a:endParaRPr lang="en-US"/>
          </a:p>
        </p:txBody>
      </p:sp>
      <p:sp>
        <p:nvSpPr>
          <p:cNvPr id="5" name="Footer Placeholder 4">
            <a:extLst>
              <a:ext uri="{FF2B5EF4-FFF2-40B4-BE49-F238E27FC236}">
                <a16:creationId xmlns:a16="http://schemas.microsoft.com/office/drawing/2014/main" id="{BD50CB1C-4421-46F6-8BDA-BE5FFD18A7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ADCD882-90FF-4910-5F2B-D68F4AE95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E159BB-AC3C-4199-83E4-9FB8F59C7C35}" type="slidenum">
              <a:rPr lang="en-US" smtClean="0"/>
              <a:t>‹#›</a:t>
            </a:fld>
            <a:endParaRPr lang="en-US"/>
          </a:p>
        </p:txBody>
      </p:sp>
    </p:spTree>
    <p:extLst>
      <p:ext uri="{BB962C8B-B14F-4D97-AF65-F5344CB8AC3E}">
        <p14:creationId xmlns:p14="http://schemas.microsoft.com/office/powerpoint/2010/main" val="57445734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38C4DD3-AC69-53D7-80CD-A5718D41676F}"/>
              </a:ext>
            </a:extLst>
          </p:cNvPr>
          <p:cNvSpPr/>
          <p:nvPr/>
        </p:nvSpPr>
        <p:spPr>
          <a:xfrm>
            <a:off x="2171189" y="1093435"/>
            <a:ext cx="7212231" cy="895483"/>
          </a:xfrm>
          <a:prstGeom prst="rect">
            <a:avLst/>
          </a:prstGeom>
          <a:noFill/>
        </p:spPr>
        <p:txBody>
          <a:bodyPr wrap="square" lIns="91440" tIns="45720" rIns="91440" bIns="45720">
            <a:spAutoFit/>
          </a:bodyPr>
          <a:lstStyle/>
          <a:p>
            <a:pPr algn="ctr" defTabSz="978408">
              <a:spcAft>
                <a:spcPts val="600"/>
              </a:spcAft>
            </a:pPr>
            <a:r>
              <a:rPr lang="en-US" sz="5136" b="1" kern="1200">
                <a:ln w="0"/>
                <a:solidFill>
                  <a:srgbClr val="055B7D"/>
                </a:solidFill>
                <a:latin typeface="72 Black" panose="020B0A04030603020204" pitchFamily="34" charset="0"/>
                <a:ea typeface="+mn-ea"/>
                <a:cs typeface="+mn-cs"/>
              </a:rPr>
              <a:t>Kamlesh Bhardwaj</a:t>
            </a:r>
            <a:endParaRPr lang="en-US" sz="4800" b="1" cap="none" spc="0">
              <a:ln w="0"/>
              <a:solidFill>
                <a:schemeClr val="accent1"/>
              </a:solidFill>
              <a:latin typeface="72 Black" panose="020B0A04030603020204" pitchFamily="34" charset="0"/>
              <a:cs typeface="72 Black" panose="020B0A04030603020204" pitchFamily="34" charset="0"/>
            </a:endParaRPr>
          </a:p>
        </p:txBody>
      </p:sp>
      <p:sp>
        <p:nvSpPr>
          <p:cNvPr id="4" name="Rectangle 3">
            <a:extLst>
              <a:ext uri="{FF2B5EF4-FFF2-40B4-BE49-F238E27FC236}">
                <a16:creationId xmlns:a16="http://schemas.microsoft.com/office/drawing/2014/main" id="{F2F77E2E-6333-53D7-3450-E364D74DA4F3}"/>
              </a:ext>
            </a:extLst>
          </p:cNvPr>
          <p:cNvSpPr/>
          <p:nvPr/>
        </p:nvSpPr>
        <p:spPr>
          <a:xfrm>
            <a:off x="1678018" y="2344083"/>
            <a:ext cx="8198576" cy="895483"/>
          </a:xfrm>
          <a:prstGeom prst="rect">
            <a:avLst/>
          </a:prstGeom>
          <a:noFill/>
          <a:ln>
            <a:noFill/>
          </a:ln>
        </p:spPr>
        <p:txBody>
          <a:bodyPr wrap="none" lIns="91440" tIns="45720" rIns="91440" bIns="45720">
            <a:spAutoFit/>
          </a:bodyPr>
          <a:lstStyle/>
          <a:p>
            <a:pPr algn="ctr" defTabSz="978408">
              <a:spcAft>
                <a:spcPts val="600"/>
              </a:spcAft>
            </a:pPr>
            <a:r>
              <a:rPr lang="en-US" sz="5136" b="1" kern="1200">
                <a:solidFill>
                  <a:schemeClr val="tx1">
                    <a:lumMod val="95000"/>
                    <a:lumOff val="5000"/>
                  </a:schemeClr>
                </a:solidFill>
                <a:latin typeface="72 Black" panose="020B0A04030603020204" pitchFamily="34" charset="0"/>
                <a:ea typeface="+mn-ea"/>
                <a:cs typeface="+mn-cs"/>
              </a:rPr>
              <a:t>Capstone Project - Fitbit</a:t>
            </a:r>
            <a:endParaRPr lang="en-US" sz="4800" b="1" cap="none" spc="0">
              <a:ln w="0"/>
              <a:solidFill>
                <a:schemeClr val="tx1">
                  <a:lumMod val="95000"/>
                  <a:lumOff val="5000"/>
                </a:schemeClr>
              </a:solidFill>
              <a:effectLst>
                <a:outerShdw blurRad="38100" dist="19050" dir="2700000" algn="tl" rotWithShape="0">
                  <a:schemeClr val="dk1">
                    <a:alpha val="40000"/>
                  </a:schemeClr>
                </a:outerShdw>
              </a:effectLst>
              <a:latin typeface="72 Black" panose="020B0A04030603020204" pitchFamily="34" charset="0"/>
              <a:cs typeface="72 Black" panose="020B0A04030603020204" pitchFamily="34" charset="0"/>
            </a:endParaRPr>
          </a:p>
        </p:txBody>
      </p:sp>
      <p:sp>
        <p:nvSpPr>
          <p:cNvPr id="5" name="Rectangle 4">
            <a:extLst>
              <a:ext uri="{FF2B5EF4-FFF2-40B4-BE49-F238E27FC236}">
                <a16:creationId xmlns:a16="http://schemas.microsoft.com/office/drawing/2014/main" id="{E8C3B79D-945C-1B22-AE5B-ECBEEE2E52C9}"/>
              </a:ext>
            </a:extLst>
          </p:cNvPr>
          <p:cNvSpPr/>
          <p:nvPr/>
        </p:nvSpPr>
        <p:spPr>
          <a:xfrm>
            <a:off x="1211591" y="3594731"/>
            <a:ext cx="9775689" cy="895483"/>
          </a:xfrm>
          <a:prstGeom prst="rect">
            <a:avLst/>
          </a:prstGeom>
          <a:noFill/>
        </p:spPr>
        <p:txBody>
          <a:bodyPr wrap="none" lIns="91440" tIns="45720" rIns="91440" bIns="45720">
            <a:spAutoFit/>
          </a:bodyPr>
          <a:lstStyle/>
          <a:p>
            <a:pPr algn="ctr" defTabSz="978408">
              <a:spcAft>
                <a:spcPts val="600"/>
              </a:spcAft>
            </a:pPr>
            <a:r>
              <a:rPr lang="en-US" sz="5136" b="1" kern="1200">
                <a:solidFill>
                  <a:schemeClr val="tx1"/>
                </a:solidFill>
                <a:latin typeface="72 Black" panose="020B0A04030603020204" pitchFamily="34" charset="0"/>
                <a:ea typeface="+mn-ea"/>
                <a:cs typeface="+mn-cs"/>
              </a:rPr>
              <a:t>Consumer Behavior Analysis</a:t>
            </a:r>
            <a:endParaRPr lang="en-US" sz="4800" b="1" cap="none" spc="0">
              <a:ln w="0"/>
              <a:solidFill>
                <a:schemeClr val="tx1"/>
              </a:solidFill>
              <a:effectLst>
                <a:outerShdw blurRad="38100" dist="19050" dir="2700000" algn="tl" rotWithShape="0">
                  <a:schemeClr val="dk1">
                    <a:alpha val="40000"/>
                  </a:schemeClr>
                </a:outerShdw>
              </a:effectLst>
              <a:latin typeface="72 Black" panose="020B0A04030603020204" pitchFamily="34" charset="0"/>
              <a:cs typeface="72 Black" panose="020B0A04030603020204" pitchFamily="34" charset="0"/>
            </a:endParaRPr>
          </a:p>
        </p:txBody>
      </p:sp>
      <p:sp>
        <p:nvSpPr>
          <p:cNvPr id="6" name="Rectangle 5">
            <a:extLst>
              <a:ext uri="{FF2B5EF4-FFF2-40B4-BE49-F238E27FC236}">
                <a16:creationId xmlns:a16="http://schemas.microsoft.com/office/drawing/2014/main" id="{D033AB82-E539-E98F-CA1B-EC149768C202}"/>
              </a:ext>
            </a:extLst>
          </p:cNvPr>
          <p:cNvSpPr/>
          <p:nvPr/>
        </p:nvSpPr>
        <p:spPr>
          <a:xfrm>
            <a:off x="951569" y="643467"/>
            <a:ext cx="10288862" cy="5571065"/>
          </a:xfrm>
          <a:custGeom>
            <a:avLst/>
            <a:gdLst>
              <a:gd name="connsiteX0" fmla="*/ 0 w 10288862"/>
              <a:gd name="connsiteY0" fmla="*/ 0 h 5571065"/>
              <a:gd name="connsiteX1" fmla="*/ 468715 w 10288862"/>
              <a:gd name="connsiteY1" fmla="*/ 0 h 5571065"/>
              <a:gd name="connsiteX2" fmla="*/ 731652 w 10288862"/>
              <a:gd name="connsiteY2" fmla="*/ 0 h 5571065"/>
              <a:gd name="connsiteX3" fmla="*/ 1509033 w 10288862"/>
              <a:gd name="connsiteY3" fmla="*/ 0 h 5571065"/>
              <a:gd name="connsiteX4" fmla="*/ 1977748 w 10288862"/>
              <a:gd name="connsiteY4" fmla="*/ 0 h 5571065"/>
              <a:gd name="connsiteX5" fmla="*/ 2446463 w 10288862"/>
              <a:gd name="connsiteY5" fmla="*/ 0 h 5571065"/>
              <a:gd name="connsiteX6" fmla="*/ 3223843 w 10288862"/>
              <a:gd name="connsiteY6" fmla="*/ 0 h 5571065"/>
              <a:gd name="connsiteX7" fmla="*/ 3589670 w 10288862"/>
              <a:gd name="connsiteY7" fmla="*/ 0 h 5571065"/>
              <a:gd name="connsiteX8" fmla="*/ 4367050 w 10288862"/>
              <a:gd name="connsiteY8" fmla="*/ 0 h 5571065"/>
              <a:gd name="connsiteX9" fmla="*/ 5144431 w 10288862"/>
              <a:gd name="connsiteY9" fmla="*/ 0 h 5571065"/>
              <a:gd name="connsiteX10" fmla="*/ 5716034 w 10288862"/>
              <a:gd name="connsiteY10" fmla="*/ 0 h 5571065"/>
              <a:gd name="connsiteX11" fmla="*/ 6493415 w 10288862"/>
              <a:gd name="connsiteY11" fmla="*/ 0 h 5571065"/>
              <a:gd name="connsiteX12" fmla="*/ 6962130 w 10288862"/>
              <a:gd name="connsiteY12" fmla="*/ 0 h 5571065"/>
              <a:gd name="connsiteX13" fmla="*/ 7430845 w 10288862"/>
              <a:gd name="connsiteY13" fmla="*/ 0 h 5571065"/>
              <a:gd name="connsiteX14" fmla="*/ 8105337 w 10288862"/>
              <a:gd name="connsiteY14" fmla="*/ 0 h 5571065"/>
              <a:gd name="connsiteX15" fmla="*/ 8574052 w 10288862"/>
              <a:gd name="connsiteY15" fmla="*/ 0 h 5571065"/>
              <a:gd name="connsiteX16" fmla="*/ 9351432 w 10288862"/>
              <a:gd name="connsiteY16" fmla="*/ 0 h 5571065"/>
              <a:gd name="connsiteX17" fmla="*/ 10288862 w 10288862"/>
              <a:gd name="connsiteY17" fmla="*/ 0 h 5571065"/>
              <a:gd name="connsiteX18" fmla="*/ 10288862 w 10288862"/>
              <a:gd name="connsiteY18" fmla="*/ 557107 h 5571065"/>
              <a:gd name="connsiteX19" fmla="*/ 10288862 w 10288862"/>
              <a:gd name="connsiteY19" fmla="*/ 1169924 h 5571065"/>
              <a:gd name="connsiteX20" fmla="*/ 10288862 w 10288862"/>
              <a:gd name="connsiteY20" fmla="*/ 1559898 h 5571065"/>
              <a:gd name="connsiteX21" fmla="*/ 10288862 w 10288862"/>
              <a:gd name="connsiteY21" fmla="*/ 2005583 h 5571065"/>
              <a:gd name="connsiteX22" fmla="*/ 10288862 w 10288862"/>
              <a:gd name="connsiteY22" fmla="*/ 2618401 h 5571065"/>
              <a:gd name="connsiteX23" fmla="*/ 10288862 w 10288862"/>
              <a:gd name="connsiteY23" fmla="*/ 3119796 h 5571065"/>
              <a:gd name="connsiteX24" fmla="*/ 10288862 w 10288862"/>
              <a:gd name="connsiteY24" fmla="*/ 3565482 h 5571065"/>
              <a:gd name="connsiteX25" fmla="*/ 10288862 w 10288862"/>
              <a:gd name="connsiteY25" fmla="*/ 4178299 h 5571065"/>
              <a:gd name="connsiteX26" fmla="*/ 10288862 w 10288862"/>
              <a:gd name="connsiteY26" fmla="*/ 4735405 h 5571065"/>
              <a:gd name="connsiteX27" fmla="*/ 10288862 w 10288862"/>
              <a:gd name="connsiteY27" fmla="*/ 5571065 h 5571065"/>
              <a:gd name="connsiteX28" fmla="*/ 9511481 w 10288862"/>
              <a:gd name="connsiteY28" fmla="*/ 5571065 h 5571065"/>
              <a:gd name="connsiteX29" fmla="*/ 8836989 w 10288862"/>
              <a:gd name="connsiteY29" fmla="*/ 5571065 h 5571065"/>
              <a:gd name="connsiteX30" fmla="*/ 8471163 w 10288862"/>
              <a:gd name="connsiteY30" fmla="*/ 5571065 h 5571065"/>
              <a:gd name="connsiteX31" fmla="*/ 7796671 w 10288862"/>
              <a:gd name="connsiteY31" fmla="*/ 5571065 h 5571065"/>
              <a:gd name="connsiteX32" fmla="*/ 7533733 w 10288862"/>
              <a:gd name="connsiteY32" fmla="*/ 5571065 h 5571065"/>
              <a:gd name="connsiteX33" fmla="*/ 6859241 w 10288862"/>
              <a:gd name="connsiteY33" fmla="*/ 5571065 h 5571065"/>
              <a:gd name="connsiteX34" fmla="*/ 6493415 w 10288862"/>
              <a:gd name="connsiteY34" fmla="*/ 5571065 h 5571065"/>
              <a:gd name="connsiteX35" fmla="*/ 6230478 w 10288862"/>
              <a:gd name="connsiteY35" fmla="*/ 5571065 h 5571065"/>
              <a:gd name="connsiteX36" fmla="*/ 5864651 w 10288862"/>
              <a:gd name="connsiteY36" fmla="*/ 5571065 h 5571065"/>
              <a:gd name="connsiteX37" fmla="*/ 5190159 w 10288862"/>
              <a:gd name="connsiteY37" fmla="*/ 5571065 h 5571065"/>
              <a:gd name="connsiteX38" fmla="*/ 4824333 w 10288862"/>
              <a:gd name="connsiteY38" fmla="*/ 5571065 h 5571065"/>
              <a:gd name="connsiteX39" fmla="*/ 4561395 w 10288862"/>
              <a:gd name="connsiteY39" fmla="*/ 5571065 h 5571065"/>
              <a:gd name="connsiteX40" fmla="*/ 4195569 w 10288862"/>
              <a:gd name="connsiteY40" fmla="*/ 5571065 h 5571065"/>
              <a:gd name="connsiteX41" fmla="*/ 3726854 w 10288862"/>
              <a:gd name="connsiteY41" fmla="*/ 5571065 h 5571065"/>
              <a:gd name="connsiteX42" fmla="*/ 3155251 w 10288862"/>
              <a:gd name="connsiteY42" fmla="*/ 5571065 h 5571065"/>
              <a:gd name="connsiteX43" fmla="*/ 2789425 w 10288862"/>
              <a:gd name="connsiteY43" fmla="*/ 5571065 h 5571065"/>
              <a:gd name="connsiteX44" fmla="*/ 2012044 w 10288862"/>
              <a:gd name="connsiteY44" fmla="*/ 5571065 h 5571065"/>
              <a:gd name="connsiteX45" fmla="*/ 1440441 w 10288862"/>
              <a:gd name="connsiteY45" fmla="*/ 5571065 h 5571065"/>
              <a:gd name="connsiteX46" fmla="*/ 663060 w 10288862"/>
              <a:gd name="connsiteY46" fmla="*/ 5571065 h 5571065"/>
              <a:gd name="connsiteX47" fmla="*/ 0 w 10288862"/>
              <a:gd name="connsiteY47" fmla="*/ 5571065 h 5571065"/>
              <a:gd name="connsiteX48" fmla="*/ 0 w 10288862"/>
              <a:gd name="connsiteY48" fmla="*/ 5069669 h 5571065"/>
              <a:gd name="connsiteX49" fmla="*/ 0 w 10288862"/>
              <a:gd name="connsiteY49" fmla="*/ 4568273 h 5571065"/>
              <a:gd name="connsiteX50" fmla="*/ 0 w 10288862"/>
              <a:gd name="connsiteY50" fmla="*/ 3955456 h 5571065"/>
              <a:gd name="connsiteX51" fmla="*/ 0 w 10288862"/>
              <a:gd name="connsiteY51" fmla="*/ 3398350 h 5571065"/>
              <a:gd name="connsiteX52" fmla="*/ 0 w 10288862"/>
              <a:gd name="connsiteY52" fmla="*/ 2729822 h 5571065"/>
              <a:gd name="connsiteX53" fmla="*/ 0 w 10288862"/>
              <a:gd name="connsiteY53" fmla="*/ 2061294 h 5571065"/>
              <a:gd name="connsiteX54" fmla="*/ 0 w 10288862"/>
              <a:gd name="connsiteY54" fmla="*/ 1448477 h 5571065"/>
              <a:gd name="connsiteX55" fmla="*/ 0 w 10288862"/>
              <a:gd name="connsiteY55" fmla="*/ 835660 h 5571065"/>
              <a:gd name="connsiteX56" fmla="*/ 0 w 10288862"/>
              <a:gd name="connsiteY56" fmla="*/ 0 h 557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288862" h="5571065" extrusionOk="0">
                <a:moveTo>
                  <a:pt x="0" y="0"/>
                </a:moveTo>
                <a:cubicBezTo>
                  <a:pt x="161057" y="-1632"/>
                  <a:pt x="236580" y="35146"/>
                  <a:pt x="468715" y="0"/>
                </a:cubicBezTo>
                <a:cubicBezTo>
                  <a:pt x="700850" y="-35146"/>
                  <a:pt x="664755" y="22220"/>
                  <a:pt x="731652" y="0"/>
                </a:cubicBezTo>
                <a:cubicBezTo>
                  <a:pt x="798549" y="-22220"/>
                  <a:pt x="1243729" y="13213"/>
                  <a:pt x="1509033" y="0"/>
                </a:cubicBezTo>
                <a:cubicBezTo>
                  <a:pt x="1774337" y="-13213"/>
                  <a:pt x="1882752" y="3111"/>
                  <a:pt x="1977748" y="0"/>
                </a:cubicBezTo>
                <a:cubicBezTo>
                  <a:pt x="2072744" y="-3111"/>
                  <a:pt x="2299249" y="27389"/>
                  <a:pt x="2446463" y="0"/>
                </a:cubicBezTo>
                <a:cubicBezTo>
                  <a:pt x="2593677" y="-27389"/>
                  <a:pt x="2955101" y="66492"/>
                  <a:pt x="3223843" y="0"/>
                </a:cubicBezTo>
                <a:cubicBezTo>
                  <a:pt x="3492585" y="-66492"/>
                  <a:pt x="3482150" y="29020"/>
                  <a:pt x="3589670" y="0"/>
                </a:cubicBezTo>
                <a:cubicBezTo>
                  <a:pt x="3697190" y="-29020"/>
                  <a:pt x="4092034" y="57277"/>
                  <a:pt x="4367050" y="0"/>
                </a:cubicBezTo>
                <a:cubicBezTo>
                  <a:pt x="4642066" y="-57277"/>
                  <a:pt x="4966994" y="71734"/>
                  <a:pt x="5144431" y="0"/>
                </a:cubicBezTo>
                <a:cubicBezTo>
                  <a:pt x="5321868" y="-71734"/>
                  <a:pt x="5547600" y="11374"/>
                  <a:pt x="5716034" y="0"/>
                </a:cubicBezTo>
                <a:cubicBezTo>
                  <a:pt x="5884468" y="-11374"/>
                  <a:pt x="6305644" y="54381"/>
                  <a:pt x="6493415" y="0"/>
                </a:cubicBezTo>
                <a:cubicBezTo>
                  <a:pt x="6681186" y="-54381"/>
                  <a:pt x="6774236" y="41792"/>
                  <a:pt x="6962130" y="0"/>
                </a:cubicBezTo>
                <a:cubicBezTo>
                  <a:pt x="7150025" y="-41792"/>
                  <a:pt x="7299732" y="14770"/>
                  <a:pt x="7430845" y="0"/>
                </a:cubicBezTo>
                <a:cubicBezTo>
                  <a:pt x="7561959" y="-14770"/>
                  <a:pt x="7969473" y="17733"/>
                  <a:pt x="8105337" y="0"/>
                </a:cubicBezTo>
                <a:cubicBezTo>
                  <a:pt x="8241201" y="-17733"/>
                  <a:pt x="8433481" y="35597"/>
                  <a:pt x="8574052" y="0"/>
                </a:cubicBezTo>
                <a:cubicBezTo>
                  <a:pt x="8714623" y="-35597"/>
                  <a:pt x="9008119" y="79293"/>
                  <a:pt x="9351432" y="0"/>
                </a:cubicBezTo>
                <a:cubicBezTo>
                  <a:pt x="9694745" y="-79293"/>
                  <a:pt x="9882276" y="89314"/>
                  <a:pt x="10288862" y="0"/>
                </a:cubicBezTo>
                <a:cubicBezTo>
                  <a:pt x="10335217" y="129350"/>
                  <a:pt x="10225502" y="360378"/>
                  <a:pt x="10288862" y="557107"/>
                </a:cubicBezTo>
                <a:cubicBezTo>
                  <a:pt x="10352222" y="753836"/>
                  <a:pt x="10242749" y="900944"/>
                  <a:pt x="10288862" y="1169924"/>
                </a:cubicBezTo>
                <a:cubicBezTo>
                  <a:pt x="10334975" y="1438904"/>
                  <a:pt x="10278180" y="1461806"/>
                  <a:pt x="10288862" y="1559898"/>
                </a:cubicBezTo>
                <a:cubicBezTo>
                  <a:pt x="10299544" y="1657990"/>
                  <a:pt x="10237803" y="1858579"/>
                  <a:pt x="10288862" y="2005583"/>
                </a:cubicBezTo>
                <a:cubicBezTo>
                  <a:pt x="10339921" y="2152587"/>
                  <a:pt x="10251582" y="2378824"/>
                  <a:pt x="10288862" y="2618401"/>
                </a:cubicBezTo>
                <a:cubicBezTo>
                  <a:pt x="10326142" y="2857978"/>
                  <a:pt x="10239578" y="2891224"/>
                  <a:pt x="10288862" y="3119796"/>
                </a:cubicBezTo>
                <a:cubicBezTo>
                  <a:pt x="10338146" y="3348369"/>
                  <a:pt x="10257948" y="3468087"/>
                  <a:pt x="10288862" y="3565482"/>
                </a:cubicBezTo>
                <a:cubicBezTo>
                  <a:pt x="10319776" y="3662877"/>
                  <a:pt x="10224458" y="3907871"/>
                  <a:pt x="10288862" y="4178299"/>
                </a:cubicBezTo>
                <a:cubicBezTo>
                  <a:pt x="10353266" y="4448727"/>
                  <a:pt x="10244059" y="4485961"/>
                  <a:pt x="10288862" y="4735405"/>
                </a:cubicBezTo>
                <a:cubicBezTo>
                  <a:pt x="10333665" y="4984849"/>
                  <a:pt x="10196101" y="5168152"/>
                  <a:pt x="10288862" y="5571065"/>
                </a:cubicBezTo>
                <a:cubicBezTo>
                  <a:pt x="10077043" y="5616230"/>
                  <a:pt x="9710939" y="5567394"/>
                  <a:pt x="9511481" y="5571065"/>
                </a:cubicBezTo>
                <a:cubicBezTo>
                  <a:pt x="9312023" y="5574736"/>
                  <a:pt x="9050895" y="5563904"/>
                  <a:pt x="8836989" y="5571065"/>
                </a:cubicBezTo>
                <a:cubicBezTo>
                  <a:pt x="8623083" y="5578226"/>
                  <a:pt x="8650064" y="5562724"/>
                  <a:pt x="8471163" y="5571065"/>
                </a:cubicBezTo>
                <a:cubicBezTo>
                  <a:pt x="8292262" y="5579406"/>
                  <a:pt x="7935775" y="5564507"/>
                  <a:pt x="7796671" y="5571065"/>
                </a:cubicBezTo>
                <a:cubicBezTo>
                  <a:pt x="7657567" y="5577623"/>
                  <a:pt x="7596751" y="5569873"/>
                  <a:pt x="7533733" y="5571065"/>
                </a:cubicBezTo>
                <a:cubicBezTo>
                  <a:pt x="7470715" y="5572257"/>
                  <a:pt x="7169911" y="5508201"/>
                  <a:pt x="6859241" y="5571065"/>
                </a:cubicBezTo>
                <a:cubicBezTo>
                  <a:pt x="6548571" y="5633929"/>
                  <a:pt x="6572590" y="5560648"/>
                  <a:pt x="6493415" y="5571065"/>
                </a:cubicBezTo>
                <a:cubicBezTo>
                  <a:pt x="6414240" y="5581482"/>
                  <a:pt x="6286980" y="5565486"/>
                  <a:pt x="6230478" y="5571065"/>
                </a:cubicBezTo>
                <a:cubicBezTo>
                  <a:pt x="6173976" y="5576644"/>
                  <a:pt x="5962170" y="5570264"/>
                  <a:pt x="5864651" y="5571065"/>
                </a:cubicBezTo>
                <a:cubicBezTo>
                  <a:pt x="5767132" y="5571866"/>
                  <a:pt x="5493421" y="5529745"/>
                  <a:pt x="5190159" y="5571065"/>
                </a:cubicBezTo>
                <a:cubicBezTo>
                  <a:pt x="4886897" y="5612385"/>
                  <a:pt x="4991620" y="5546507"/>
                  <a:pt x="4824333" y="5571065"/>
                </a:cubicBezTo>
                <a:cubicBezTo>
                  <a:pt x="4657046" y="5595623"/>
                  <a:pt x="4663781" y="5553810"/>
                  <a:pt x="4561395" y="5571065"/>
                </a:cubicBezTo>
                <a:cubicBezTo>
                  <a:pt x="4459009" y="5588320"/>
                  <a:pt x="4347263" y="5528057"/>
                  <a:pt x="4195569" y="5571065"/>
                </a:cubicBezTo>
                <a:cubicBezTo>
                  <a:pt x="4043875" y="5614073"/>
                  <a:pt x="3946503" y="5539141"/>
                  <a:pt x="3726854" y="5571065"/>
                </a:cubicBezTo>
                <a:cubicBezTo>
                  <a:pt x="3507206" y="5602989"/>
                  <a:pt x="3347085" y="5510038"/>
                  <a:pt x="3155251" y="5571065"/>
                </a:cubicBezTo>
                <a:cubicBezTo>
                  <a:pt x="2963417" y="5632092"/>
                  <a:pt x="2910144" y="5560052"/>
                  <a:pt x="2789425" y="5571065"/>
                </a:cubicBezTo>
                <a:cubicBezTo>
                  <a:pt x="2668706" y="5582078"/>
                  <a:pt x="2381244" y="5554623"/>
                  <a:pt x="2012044" y="5571065"/>
                </a:cubicBezTo>
                <a:cubicBezTo>
                  <a:pt x="1642844" y="5587507"/>
                  <a:pt x="1561376" y="5527594"/>
                  <a:pt x="1440441" y="5571065"/>
                </a:cubicBezTo>
                <a:cubicBezTo>
                  <a:pt x="1319506" y="5614536"/>
                  <a:pt x="929557" y="5552221"/>
                  <a:pt x="663060" y="5571065"/>
                </a:cubicBezTo>
                <a:cubicBezTo>
                  <a:pt x="396563" y="5589909"/>
                  <a:pt x="317028" y="5508330"/>
                  <a:pt x="0" y="5571065"/>
                </a:cubicBezTo>
                <a:cubicBezTo>
                  <a:pt x="-8545" y="5412863"/>
                  <a:pt x="5494" y="5285322"/>
                  <a:pt x="0" y="5069669"/>
                </a:cubicBezTo>
                <a:cubicBezTo>
                  <a:pt x="-5494" y="4854016"/>
                  <a:pt x="36295" y="4695073"/>
                  <a:pt x="0" y="4568273"/>
                </a:cubicBezTo>
                <a:cubicBezTo>
                  <a:pt x="-36295" y="4441473"/>
                  <a:pt x="3268" y="4207213"/>
                  <a:pt x="0" y="3955456"/>
                </a:cubicBezTo>
                <a:cubicBezTo>
                  <a:pt x="-3268" y="3703699"/>
                  <a:pt x="25908" y="3589413"/>
                  <a:pt x="0" y="3398350"/>
                </a:cubicBezTo>
                <a:cubicBezTo>
                  <a:pt x="-25908" y="3207287"/>
                  <a:pt x="17762" y="3037722"/>
                  <a:pt x="0" y="2729822"/>
                </a:cubicBezTo>
                <a:cubicBezTo>
                  <a:pt x="-17762" y="2421922"/>
                  <a:pt x="22379" y="2298525"/>
                  <a:pt x="0" y="2061294"/>
                </a:cubicBezTo>
                <a:cubicBezTo>
                  <a:pt x="-22379" y="1824063"/>
                  <a:pt x="17246" y="1601896"/>
                  <a:pt x="0" y="1448477"/>
                </a:cubicBezTo>
                <a:cubicBezTo>
                  <a:pt x="-17246" y="1295058"/>
                  <a:pt x="4599" y="1090658"/>
                  <a:pt x="0" y="835660"/>
                </a:cubicBezTo>
                <a:cubicBezTo>
                  <a:pt x="-4599" y="580662"/>
                  <a:pt x="75278" y="261260"/>
                  <a:pt x="0" y="0"/>
                </a:cubicBezTo>
                <a:close/>
              </a:path>
            </a:pathLst>
          </a:custGeom>
          <a:noFill/>
          <a:ln w="47625">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95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0" y="350690"/>
            <a:ext cx="12191999" cy="658389"/>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Heart Rates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62814B73-513C-F796-1B15-9779722A3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5398"/>
            <a:ext cx="12191999" cy="5692602"/>
          </a:xfrm>
        </p:spPr>
      </p:pic>
      <p:pic>
        <p:nvPicPr>
          <p:cNvPr id="4" name="Picture 3" descr="A screenshot of a computer&#10;&#10;Description automatically generated">
            <a:extLst>
              <a:ext uri="{FF2B5EF4-FFF2-40B4-BE49-F238E27FC236}">
                <a16:creationId xmlns:a16="http://schemas.microsoft.com/office/drawing/2014/main" id="{DDC872A1-A0B4-945E-BC9B-F7D472763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F4B4F2E-9036-5D20-F125-2FAA8773E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FC9A36C-DB66-C5A5-7D72-C889FF179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spTree>
    <p:extLst>
      <p:ext uri="{BB962C8B-B14F-4D97-AF65-F5344CB8AC3E}">
        <p14:creationId xmlns:p14="http://schemas.microsoft.com/office/powerpoint/2010/main" val="381112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2" y="350693"/>
            <a:ext cx="12191999" cy="580230"/>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Track Sleep</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62814B73-513C-F796-1B15-9779722A3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5398"/>
            <a:ext cx="12191999" cy="5692602"/>
          </a:xfrm>
        </p:spPr>
      </p:pic>
      <p:pic>
        <p:nvPicPr>
          <p:cNvPr id="4" name="Picture 3" descr="A screenshot of a computer&#10;&#10;Description automatically generated">
            <a:extLst>
              <a:ext uri="{FF2B5EF4-FFF2-40B4-BE49-F238E27FC236}">
                <a16:creationId xmlns:a16="http://schemas.microsoft.com/office/drawing/2014/main" id="{DDC872A1-A0B4-945E-BC9B-F7D472763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F4B4F2E-9036-5D20-F125-2FAA8773E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FC9A36C-DB66-C5A5-7D72-C889FF179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3F70914-AD37-E278-1E40-08030B88E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09082"/>
            <a:ext cx="12192000" cy="5848918"/>
          </a:xfrm>
          <a:prstGeom prst="rect">
            <a:avLst/>
          </a:prstGeom>
        </p:spPr>
      </p:pic>
    </p:spTree>
    <p:extLst>
      <p:ext uri="{BB962C8B-B14F-4D97-AF65-F5344CB8AC3E}">
        <p14:creationId xmlns:p14="http://schemas.microsoft.com/office/powerpoint/2010/main" val="297668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0" y="350690"/>
            <a:ext cx="12191999" cy="580234"/>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About</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62814B73-513C-F796-1B15-9779722A3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5398"/>
            <a:ext cx="12191999" cy="5692602"/>
          </a:xfrm>
        </p:spPr>
      </p:pic>
      <p:pic>
        <p:nvPicPr>
          <p:cNvPr id="4" name="Picture 3" descr="A screenshot of a computer&#10;&#10;Description automatically generated">
            <a:extLst>
              <a:ext uri="{FF2B5EF4-FFF2-40B4-BE49-F238E27FC236}">
                <a16:creationId xmlns:a16="http://schemas.microsoft.com/office/drawing/2014/main" id="{DDC872A1-A0B4-945E-BC9B-F7D472763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F4B4F2E-9036-5D20-F125-2FAA8773E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FC9A36C-DB66-C5A5-7D72-C889FF179E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3F70914-AD37-E278-1E40-08030B88EE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09082"/>
            <a:ext cx="12192000" cy="5848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40AC0EC-7C3C-34BE-9F38-D99A1FBEB6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09082"/>
            <a:ext cx="12192000" cy="5848918"/>
          </a:xfrm>
          <a:prstGeom prst="rect">
            <a:avLst/>
          </a:prstGeom>
        </p:spPr>
      </p:pic>
    </p:spTree>
    <p:extLst>
      <p:ext uri="{BB962C8B-B14F-4D97-AF65-F5344CB8AC3E}">
        <p14:creationId xmlns:p14="http://schemas.microsoft.com/office/powerpoint/2010/main" val="2514254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B7B0-F6F6-A729-1377-053A39AA83D8}"/>
              </a:ext>
            </a:extLst>
          </p:cNvPr>
          <p:cNvSpPr>
            <a:spLocks noGrp="1"/>
          </p:cNvSpPr>
          <p:nvPr>
            <p:ph type="title"/>
          </p:nvPr>
        </p:nvSpPr>
        <p:spPr>
          <a:xfrm>
            <a:off x="0" y="681036"/>
            <a:ext cx="12192000" cy="919163"/>
          </a:xfrm>
          <a:solidFill>
            <a:schemeClr val="accent5">
              <a:lumMod val="20000"/>
              <a:lumOff val="80000"/>
            </a:schemeClr>
          </a:solidFill>
        </p:spPr>
        <p:txBody>
          <a:bodyPr/>
          <a:lstStyle/>
          <a:p>
            <a:pPr algn="ctr"/>
            <a:r>
              <a:rPr lang="en-US" dirty="0">
                <a:latin typeface="72 Black" panose="020B0A04030603020204" pitchFamily="34" charset="0"/>
                <a:cs typeface="72 Black" panose="020B0A04030603020204" pitchFamily="34" charset="0"/>
              </a:rPr>
              <a:t>Cleaned Data Sets </a:t>
            </a:r>
            <a:r>
              <a:rPr lang="en-US" dirty="0" err="1">
                <a:latin typeface="72 Black" panose="020B0A04030603020204" pitchFamily="34" charset="0"/>
                <a:cs typeface="72 Black" panose="020B0A04030603020204" pitchFamily="34" charset="0"/>
              </a:rPr>
              <a:t>OverView</a:t>
            </a:r>
            <a:r>
              <a:rPr lang="en-US" dirty="0">
                <a:latin typeface="72 Black" panose="020B0A04030603020204" pitchFamily="34" charset="0"/>
                <a:cs typeface="72 Black" panose="020B0A04030603020204" pitchFamily="34" charset="0"/>
              </a:rPr>
              <a:t> </a:t>
            </a:r>
          </a:p>
        </p:txBody>
      </p:sp>
      <p:graphicFrame>
        <p:nvGraphicFramePr>
          <p:cNvPr id="5" name="Content Placeholder 2">
            <a:extLst>
              <a:ext uri="{FF2B5EF4-FFF2-40B4-BE49-F238E27FC236}">
                <a16:creationId xmlns:a16="http://schemas.microsoft.com/office/drawing/2014/main" id="{34388812-D1F0-9968-5EF0-E9C3196417A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0494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FAAB7E6-5C6A-197B-7FF5-65154B948FE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243560"/>
            <a:ext cx="12191980" cy="5614439"/>
          </a:xfrm>
          <a:prstGeom prst="rect">
            <a:avLst/>
          </a:prstGeom>
        </p:spPr>
      </p:pic>
      <p:sp>
        <p:nvSpPr>
          <p:cNvPr id="42" name="Rectangle 4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DA0F3-00FB-9A27-C61E-0339EA3C88A5}"/>
              </a:ext>
            </a:extLst>
          </p:cNvPr>
          <p:cNvSpPr>
            <a:spLocks noGrp="1"/>
          </p:cNvSpPr>
          <p:nvPr>
            <p:ph type="title"/>
          </p:nvPr>
        </p:nvSpPr>
        <p:spPr>
          <a:xfrm>
            <a:off x="0" y="428850"/>
            <a:ext cx="12191999" cy="736553"/>
          </a:xfrm>
          <a:solidFill>
            <a:schemeClr val="accent5">
              <a:lumMod val="20000"/>
              <a:lumOff val="80000"/>
            </a:schemeClr>
          </a:solidFill>
        </p:spPr>
        <p:txBody>
          <a:bodyPr vert="horz" lIns="91440" tIns="45720" rIns="91440" bIns="45720" rtlCol="0" anchor="ctr">
            <a:normAutofit fontScale="90000"/>
          </a:bodyPr>
          <a:lstStyle/>
          <a:p>
            <a:pPr algn="ctr"/>
            <a:r>
              <a:rPr lang="en-US" sz="4800" b="1" dirty="0">
                <a:solidFill>
                  <a:schemeClr val="tx1">
                    <a:lumMod val="85000"/>
                    <a:lumOff val="15000"/>
                  </a:schemeClr>
                </a:solidFill>
              </a:rPr>
              <a:t>Daily Activity</a:t>
            </a:r>
          </a:p>
        </p:txBody>
      </p:sp>
      <p:cxnSp>
        <p:nvCxnSpPr>
          <p:cNvPr id="44" name="Straight Connector 4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18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357AA25-0BB2-6B5B-B3D9-55BB8187A05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173688"/>
            <a:ext cx="12191980" cy="5684312"/>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0AAC1-EDDA-52DB-D675-67DA6AFA2642}"/>
              </a:ext>
            </a:extLst>
          </p:cNvPr>
          <p:cNvSpPr>
            <a:spLocks noGrp="1"/>
          </p:cNvSpPr>
          <p:nvPr>
            <p:ph type="title"/>
          </p:nvPr>
        </p:nvSpPr>
        <p:spPr>
          <a:xfrm>
            <a:off x="0" y="350693"/>
            <a:ext cx="12191999" cy="736551"/>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Heart Data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9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6143E65-FCA2-DDE0-0F0C-F876163EE7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173688"/>
            <a:ext cx="12191980" cy="5684312"/>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AF166-0E43-4D4A-4C4F-70D807639940}"/>
              </a:ext>
            </a:extLst>
          </p:cNvPr>
          <p:cNvSpPr>
            <a:spLocks noGrp="1"/>
          </p:cNvSpPr>
          <p:nvPr>
            <p:ph type="title"/>
          </p:nvPr>
        </p:nvSpPr>
        <p:spPr>
          <a:xfrm>
            <a:off x="0" y="350693"/>
            <a:ext cx="12191999" cy="736550"/>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Hourly Data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48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89637F9-391B-FA8F-C29F-85D6BD6B4DF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321717"/>
            <a:ext cx="12191980" cy="5536282"/>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CEBE7-8911-9610-7DCB-F16E2D082F8A}"/>
              </a:ext>
            </a:extLst>
          </p:cNvPr>
          <p:cNvSpPr>
            <a:spLocks noGrp="1"/>
          </p:cNvSpPr>
          <p:nvPr>
            <p:ph type="title"/>
          </p:nvPr>
        </p:nvSpPr>
        <p:spPr>
          <a:xfrm>
            <a:off x="0" y="428848"/>
            <a:ext cx="12191999" cy="814712"/>
          </a:xfrm>
          <a:solidFill>
            <a:schemeClr val="accent5">
              <a:lumMod val="20000"/>
              <a:lumOff val="80000"/>
            </a:schemeClr>
          </a:solidFill>
        </p:spPr>
        <p:txBody>
          <a:bodyPr vert="horz" lIns="91440" tIns="45720" rIns="91440" bIns="45720" rtlCol="0" anchor="ctr">
            <a:noAutofit/>
          </a:bodyPr>
          <a:lstStyle/>
          <a:p>
            <a:pPr algn="ctr"/>
            <a:r>
              <a:rPr lang="en-US" sz="5400" b="1" dirty="0">
                <a:solidFill>
                  <a:schemeClr val="tx1">
                    <a:lumMod val="85000"/>
                    <a:lumOff val="15000"/>
                  </a:schemeClr>
                </a:solidFill>
              </a:rPr>
              <a:t>Minutes Activity</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1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AA27023-0D80-F841-CEAC-A1B1B208D1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243560"/>
            <a:ext cx="12191980" cy="5614439"/>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01BBF-2973-7B33-979C-AE7D4C91D6B3}"/>
              </a:ext>
            </a:extLst>
          </p:cNvPr>
          <p:cNvSpPr>
            <a:spLocks noGrp="1"/>
          </p:cNvSpPr>
          <p:nvPr>
            <p:ph type="title"/>
          </p:nvPr>
        </p:nvSpPr>
        <p:spPr>
          <a:xfrm>
            <a:off x="0" y="428851"/>
            <a:ext cx="12191979" cy="736551"/>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Sleep</a:t>
            </a:r>
            <a:r>
              <a:rPr lang="en-US" sz="3600" dirty="0">
                <a:solidFill>
                  <a:schemeClr val="tx1">
                    <a:lumMod val="85000"/>
                    <a:lumOff val="15000"/>
                  </a:schemeClr>
                </a:solidFill>
              </a:rPr>
              <a:t> </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61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56E7D73-F04B-40AD-A639-94B0EB786A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321719"/>
            <a:ext cx="12191980" cy="553628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9CDBE-0830-BA39-B4DE-643C6A2F414A}"/>
              </a:ext>
            </a:extLst>
          </p:cNvPr>
          <p:cNvSpPr>
            <a:spLocks noGrp="1"/>
          </p:cNvSpPr>
          <p:nvPr>
            <p:ph type="title"/>
          </p:nvPr>
        </p:nvSpPr>
        <p:spPr>
          <a:xfrm>
            <a:off x="0" y="350693"/>
            <a:ext cx="12192000" cy="814708"/>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Weights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4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9BCFE-B67B-41F0-2F8D-21D1B5A76088}"/>
              </a:ext>
            </a:extLst>
          </p:cNvPr>
          <p:cNvSpPr>
            <a:spLocks noGrp="1"/>
          </p:cNvSpPr>
          <p:nvPr>
            <p:ph type="title"/>
          </p:nvPr>
        </p:nvSpPr>
        <p:spPr>
          <a:xfrm>
            <a:off x="5644662" y="802955"/>
            <a:ext cx="5427419" cy="1454051"/>
          </a:xfrm>
        </p:spPr>
        <p:txBody>
          <a:bodyPr>
            <a:normAutofit fontScale="90000"/>
          </a:bodyPr>
          <a:lstStyle/>
          <a:p>
            <a:r>
              <a:rPr lang="en-US" sz="5400" b="1"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Acknowledgement</a:t>
            </a:r>
            <a:br>
              <a:rPr lang="en-US" sz="3600" kern="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3600" dirty="0">
              <a:solidFill>
                <a:schemeClr val="tx2"/>
              </a:solidFill>
            </a:endParaRPr>
          </a:p>
        </p:txBody>
      </p:sp>
      <p:pic>
        <p:nvPicPr>
          <p:cNvPr id="7" name="Graphic 6" descr="Users">
            <a:extLst>
              <a:ext uri="{FF2B5EF4-FFF2-40B4-BE49-F238E27FC236}">
                <a16:creationId xmlns:a16="http://schemas.microsoft.com/office/drawing/2014/main" id="{ACDA26AF-4331-2FDA-6533-D0923EFF6B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8180702-00F1-B887-7DEA-E9E20428B34A}"/>
              </a:ext>
            </a:extLst>
          </p:cNvPr>
          <p:cNvSpPr>
            <a:spLocks noGrp="1"/>
          </p:cNvSpPr>
          <p:nvPr>
            <p:ph idx="1"/>
          </p:nvPr>
        </p:nvSpPr>
        <p:spPr>
          <a:xfrm>
            <a:off x="5363309" y="2421682"/>
            <a:ext cx="6655872" cy="4137380"/>
          </a:xfrm>
        </p:spPr>
        <p:txBody>
          <a:bodyPr anchor="ctr">
            <a:noAutofit/>
          </a:bodyPr>
          <a:lstStyle/>
          <a:p>
            <a:r>
              <a:rPr lang="en-US"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Under the mentorship of </a:t>
            </a:r>
            <a:r>
              <a:rPr lang="en-US" sz="2400" b="1" i="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Sir Rishikesh </a:t>
            </a:r>
            <a:r>
              <a:rPr lang="en-US" sz="2400" b="1" i="1" dirty="0" err="1">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Konapure</a:t>
            </a:r>
            <a:r>
              <a:rPr lang="en-US"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I analyzed Fitbit Fitness Tracker App data, focusing on minute-level data from 30 users. I utilized Python and Pandas for data cleaning, transformation, and analysis, uncovering trends in user behavior. The diverse dataset, sourced via Amazon Mechanical Turk, offered rich insights into daily activity patterns. My deliverables included a concise summary, detailed data source descriptions, cleaning documentation, visualizations, key findings, and high-level content insights, providing a comprehensive understanding of user engagement and fitness trends.</a:t>
            </a:r>
            <a:endParaRPr lang="en-US" sz="2000" b="1" dirty="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7919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AA9A-2DC0-07A4-205C-FDDF5260F4B4}"/>
              </a:ext>
            </a:extLst>
          </p:cNvPr>
          <p:cNvSpPr>
            <a:spLocks noGrp="1"/>
          </p:cNvSpPr>
          <p:nvPr>
            <p:ph type="title"/>
          </p:nvPr>
        </p:nvSpPr>
        <p:spPr>
          <a:xfrm>
            <a:off x="0" y="685799"/>
            <a:ext cx="12192000" cy="914401"/>
          </a:xfrm>
          <a:solidFill>
            <a:schemeClr val="accent5">
              <a:lumMod val="20000"/>
              <a:lumOff val="80000"/>
            </a:schemeClr>
          </a:solidFill>
        </p:spPr>
        <p:txBody>
          <a:bodyPr>
            <a:normAutofit/>
          </a:bodyPr>
          <a:lstStyle/>
          <a:p>
            <a:pPr algn="ctr"/>
            <a:r>
              <a:rPr lang="en-US" sz="5400" b="1" dirty="0"/>
              <a:t>LINKS</a:t>
            </a:r>
          </a:p>
        </p:txBody>
      </p:sp>
      <p:graphicFrame>
        <p:nvGraphicFramePr>
          <p:cNvPr id="5" name="Content Placeholder 2">
            <a:extLst>
              <a:ext uri="{FF2B5EF4-FFF2-40B4-BE49-F238E27FC236}">
                <a16:creationId xmlns:a16="http://schemas.microsoft.com/office/drawing/2014/main" id="{F0ED49A1-60CD-1C24-29ED-A450258745A2}"/>
              </a:ext>
            </a:extLst>
          </p:cNvPr>
          <p:cNvGraphicFramePr>
            <a:graphicFrameLocks noGrp="1"/>
          </p:cNvGraphicFramePr>
          <p:nvPr>
            <p:ph idx="1"/>
            <p:extLst>
              <p:ext uri="{D42A27DB-BD31-4B8C-83A1-F6EECF244321}">
                <p14:modId xmlns:p14="http://schemas.microsoft.com/office/powerpoint/2010/main" val="1875949729"/>
              </p:ext>
            </p:extLst>
          </p:nvPr>
        </p:nvGraphicFramePr>
        <p:xfrm>
          <a:off x="838200" y="1825625"/>
          <a:ext cx="10515600" cy="4891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634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AA9A-2DC0-07A4-205C-FDDF5260F4B4}"/>
              </a:ext>
            </a:extLst>
          </p:cNvPr>
          <p:cNvSpPr>
            <a:spLocks noGrp="1"/>
          </p:cNvSpPr>
          <p:nvPr>
            <p:ph type="title"/>
          </p:nvPr>
        </p:nvSpPr>
        <p:spPr>
          <a:xfrm>
            <a:off x="0" y="681037"/>
            <a:ext cx="12191998" cy="866409"/>
          </a:xfrm>
          <a:solidFill>
            <a:schemeClr val="accent5">
              <a:lumMod val="20000"/>
              <a:lumOff val="80000"/>
            </a:schemeClr>
          </a:solidFill>
        </p:spPr>
        <p:txBody>
          <a:bodyPr>
            <a:normAutofit/>
          </a:bodyPr>
          <a:lstStyle/>
          <a:p>
            <a:pPr algn="ctr"/>
            <a:r>
              <a:rPr lang="en-US" sz="5400" dirty="0"/>
              <a:t>TABLEAU LINKS</a:t>
            </a:r>
            <a:endParaRPr lang="en-US" sz="5400" b="1" dirty="0"/>
          </a:p>
        </p:txBody>
      </p:sp>
      <p:sp>
        <p:nvSpPr>
          <p:cNvPr id="4" name="Content Placeholder 3">
            <a:extLst>
              <a:ext uri="{FF2B5EF4-FFF2-40B4-BE49-F238E27FC236}">
                <a16:creationId xmlns:a16="http://schemas.microsoft.com/office/drawing/2014/main" id="{EE64F153-BDCA-AB70-5254-944099D6702D}"/>
              </a:ext>
            </a:extLst>
          </p:cNvPr>
          <p:cNvSpPr>
            <a:spLocks noGrp="1"/>
          </p:cNvSpPr>
          <p:nvPr>
            <p:ph idx="1"/>
          </p:nvPr>
        </p:nvSpPr>
        <p:spPr>
          <a:xfrm>
            <a:off x="0" y="1825625"/>
            <a:ext cx="12191999" cy="4351338"/>
          </a:xfrm>
        </p:spPr>
        <p:txBody>
          <a:bodyPr/>
          <a:lstStyle/>
          <a:p>
            <a:r>
              <a:rPr lang="en-US" dirty="0"/>
              <a:t> </a:t>
            </a:r>
            <a:r>
              <a:rPr lang="en-US" sz="2400" dirty="0"/>
              <a:t>https://public.tableau.com/app/profile/kamlesh.bhardwaj/viz/FitBitFitnessProject/HOME</a:t>
            </a:r>
          </a:p>
        </p:txBody>
      </p:sp>
    </p:spTree>
    <p:extLst>
      <p:ext uri="{BB962C8B-B14F-4D97-AF65-F5344CB8AC3E}">
        <p14:creationId xmlns:p14="http://schemas.microsoft.com/office/powerpoint/2010/main" val="1372550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3" name="Freeform: Shape 32">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Rectangle 1">
            <a:extLst>
              <a:ext uri="{FF2B5EF4-FFF2-40B4-BE49-F238E27FC236}">
                <a16:creationId xmlns:a16="http://schemas.microsoft.com/office/drawing/2014/main" id="{0BFA52F6-DD71-0B5E-70F2-EB94FA9E1350}"/>
              </a:ext>
            </a:extLst>
          </p:cNvPr>
          <p:cNvSpPr/>
          <p:nvPr/>
        </p:nvSpPr>
        <p:spPr>
          <a:xfrm>
            <a:off x="3502731" y="1542402"/>
            <a:ext cx="5186842" cy="23879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a:ln w="0"/>
                <a:solidFill>
                  <a:schemeClr val="tx2"/>
                </a:solidFill>
                <a:effectLst>
                  <a:outerShdw blurRad="38100" dist="19050" dir="2700000" algn="tl" rotWithShape="0">
                    <a:schemeClr val="dk1">
                      <a:alpha val="40000"/>
                    </a:schemeClr>
                  </a:outerShdw>
                </a:effectLst>
                <a:latin typeface="+mj-lt"/>
                <a:ea typeface="+mj-ea"/>
                <a:cs typeface="+mj-cs"/>
              </a:rPr>
              <a:t>Thank you </a:t>
            </a:r>
            <a:endParaRPr lang="en-US" sz="5200" b="1" kern="1200" cap="none" spc="0">
              <a:ln w="0"/>
              <a:solidFill>
                <a:schemeClr val="tx2"/>
              </a:solidFill>
              <a:effectLst>
                <a:outerShdw blurRad="38100" dist="19050" dir="2700000" algn="tl" rotWithShape="0">
                  <a:schemeClr val="dk1">
                    <a:alpha val="40000"/>
                  </a:schemeClr>
                </a:outerShdw>
              </a:effectLst>
              <a:latin typeface="+mj-lt"/>
              <a:ea typeface="+mj-ea"/>
              <a:cs typeface="+mj-cs"/>
            </a:endParaRP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1317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23">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A6C91CD-5F14-5BC4-555D-CD5FC198A785}"/>
              </a:ext>
            </a:extLst>
          </p:cNvPr>
          <p:cNvSpPr>
            <a:spLocks noGrp="1"/>
          </p:cNvSpPr>
          <p:nvPr>
            <p:ph type="title"/>
          </p:nvPr>
        </p:nvSpPr>
        <p:spPr>
          <a:xfrm>
            <a:off x="640080" y="1243013"/>
            <a:ext cx="3855720" cy="4371974"/>
          </a:xfrm>
        </p:spPr>
        <p:txBody>
          <a:bodyPr>
            <a:normAutofit/>
          </a:bodyPr>
          <a:lstStyle/>
          <a:p>
            <a:r>
              <a:rPr lang="en-US" sz="3600" b="1">
                <a:solidFill>
                  <a:schemeClr val="tx2"/>
                </a:solidFill>
                <a:latin typeface="72 Black" panose="020B0A04030603020204" pitchFamily="34" charset="0"/>
                <a:cs typeface="72 Black" panose="020B0A04030603020204" pitchFamily="34" charset="0"/>
              </a:rPr>
              <a:t>Project Overview</a:t>
            </a:r>
            <a:br>
              <a:rPr lang="en-US" sz="3600" b="1" cap="none" spc="0">
                <a:ln w="0"/>
                <a:solidFill>
                  <a:schemeClr val="tx2"/>
                </a:solidFill>
                <a:effectLst>
                  <a:outerShdw blurRad="38100" dist="19050" dir="2700000" algn="tl" rotWithShape="0">
                    <a:schemeClr val="dk1">
                      <a:alpha val="40000"/>
                    </a:schemeClr>
                  </a:outerShdw>
                </a:effectLst>
                <a:latin typeface="72 Black" panose="020B0A04030603020204" pitchFamily="34" charset="0"/>
                <a:cs typeface="72 Black" panose="020B0A04030603020204" pitchFamily="34" charset="0"/>
              </a:rPr>
            </a:br>
            <a:endParaRPr lang="en-US" sz="3600">
              <a:solidFill>
                <a:schemeClr val="tx2"/>
              </a:solidFill>
            </a:endParaRPr>
          </a:p>
        </p:txBody>
      </p:sp>
      <p:sp>
        <p:nvSpPr>
          <p:cNvPr id="3" name="Content Placeholder 2">
            <a:extLst>
              <a:ext uri="{FF2B5EF4-FFF2-40B4-BE49-F238E27FC236}">
                <a16:creationId xmlns:a16="http://schemas.microsoft.com/office/drawing/2014/main" id="{8B0ACD06-E712-22C0-BFAA-14536A99AEB2}"/>
              </a:ext>
            </a:extLst>
          </p:cNvPr>
          <p:cNvSpPr>
            <a:spLocks noGrp="1"/>
          </p:cNvSpPr>
          <p:nvPr>
            <p:ph idx="1"/>
          </p:nvPr>
        </p:nvSpPr>
        <p:spPr>
          <a:xfrm>
            <a:off x="6172200" y="804672"/>
            <a:ext cx="5221224" cy="5230368"/>
          </a:xfrm>
        </p:spPr>
        <p:txBody>
          <a:bodyPr anchor="ctr">
            <a:normAutofit/>
          </a:bodyPr>
          <a:lstStyle/>
          <a:p>
            <a:r>
              <a:rPr lang="en-US" sz="2400" b="1" dirty="0">
                <a:solidFill>
                  <a:schemeClr val="bg2">
                    <a:lumMod val="10000"/>
                  </a:schemeClr>
                </a:solidFill>
              </a:rPr>
              <a:t>The project's basic overview is that we have various user data sets monitoring various values, such as total calories consumed, total steps taken, heart rate, sleep records, daily activity, hourly data, and minutes data, all of which are necessary to track each user's minute details and maintain their fitness record. However, each data collection required cleaning, some needed to be combined, and we wanted to provide an overview of each user's data sets using visualization</a:t>
            </a:r>
          </a:p>
        </p:txBody>
      </p:sp>
    </p:spTree>
    <p:extLst>
      <p:ext uri="{BB962C8B-B14F-4D97-AF65-F5344CB8AC3E}">
        <p14:creationId xmlns:p14="http://schemas.microsoft.com/office/powerpoint/2010/main" val="263351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Hands holding pieces of chart">
            <a:extLst>
              <a:ext uri="{FF2B5EF4-FFF2-40B4-BE49-F238E27FC236}">
                <a16:creationId xmlns:a16="http://schemas.microsoft.com/office/drawing/2014/main" id="{F2985974-5E9A-2253-3843-806A249371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723" b="1242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5F0FF-BDB6-A16B-9CE1-A367F74414E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DATA OF USERS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D59E4AF-B1FE-B9BE-EFAB-E287B8642AF8}"/>
              </a:ext>
            </a:extLst>
          </p:cNvPr>
          <p:cNvSpPr/>
          <p:nvPr/>
        </p:nvSpPr>
        <p:spPr>
          <a:xfrm>
            <a:off x="980591" y="2471392"/>
            <a:ext cx="2958363" cy="646331"/>
          </a:xfrm>
          <a:prstGeom prst="rect">
            <a:avLst/>
          </a:prstGeom>
          <a:noFill/>
        </p:spPr>
        <p:txBody>
          <a:bodyPr wrap="square" lIns="91440" tIns="45720" rIns="91440" bIns="45720">
            <a:spAutoFit/>
          </a:bodyPr>
          <a:lstStyle/>
          <a:p>
            <a:pPr algn="ctr"/>
            <a:r>
              <a:rPr lang="en-US" sz="3600" b="1" dirty="0">
                <a:solidFill>
                  <a:srgbClr val="DE9F4A"/>
                </a:solidFill>
              </a:rPr>
              <a:t>Daily Activity</a:t>
            </a:r>
            <a:endParaRPr lang="en-US" sz="3600" b="1" cap="none" spc="0" dirty="0">
              <a:ln w="0"/>
              <a:solidFill>
                <a:srgbClr val="DE9F4A"/>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1DB7EE17-A4CF-CB0E-99B8-8B2BF8202D61}"/>
              </a:ext>
            </a:extLst>
          </p:cNvPr>
          <p:cNvSpPr/>
          <p:nvPr/>
        </p:nvSpPr>
        <p:spPr>
          <a:xfrm>
            <a:off x="1039101" y="4233407"/>
            <a:ext cx="2771464" cy="646331"/>
          </a:xfrm>
          <a:prstGeom prst="rect">
            <a:avLst/>
          </a:prstGeom>
          <a:noFill/>
        </p:spPr>
        <p:txBody>
          <a:bodyPr wrap="none" lIns="91440" tIns="45720" rIns="91440" bIns="45720">
            <a:spAutoFit/>
          </a:bodyPr>
          <a:lstStyle/>
          <a:p>
            <a:pPr algn="ctr"/>
            <a:r>
              <a:rPr lang="en-US" sz="3600" b="1" dirty="0">
                <a:solidFill>
                  <a:srgbClr val="559EBF"/>
                </a:solidFill>
              </a:rPr>
              <a:t>Hourly Data </a:t>
            </a:r>
            <a:endParaRPr lang="en-US" sz="3600" b="1" cap="none" spc="0" dirty="0">
              <a:ln w="0"/>
              <a:solidFill>
                <a:srgbClr val="559EBF"/>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4A71C9F6-0D8C-D2A9-0D47-5DDA7E77979C}"/>
              </a:ext>
            </a:extLst>
          </p:cNvPr>
          <p:cNvSpPr/>
          <p:nvPr/>
        </p:nvSpPr>
        <p:spPr>
          <a:xfrm>
            <a:off x="8523948" y="3856688"/>
            <a:ext cx="2846165" cy="646331"/>
          </a:xfrm>
          <a:prstGeom prst="rect">
            <a:avLst/>
          </a:prstGeom>
          <a:noFill/>
        </p:spPr>
        <p:txBody>
          <a:bodyPr wrap="none" lIns="91440" tIns="45720" rIns="91440" bIns="45720">
            <a:spAutoFit/>
          </a:bodyPr>
          <a:lstStyle/>
          <a:p>
            <a:pPr algn="ctr"/>
            <a:r>
              <a:rPr lang="en-US" sz="3600" b="1" dirty="0" err="1">
                <a:solidFill>
                  <a:srgbClr val="466FA2"/>
                </a:solidFill>
              </a:rPr>
              <a:t>Minute_Data</a:t>
            </a:r>
            <a:endParaRPr lang="en-US" sz="3600" b="1" cap="none" spc="0" dirty="0">
              <a:ln w="0"/>
              <a:solidFill>
                <a:srgbClr val="466FA2"/>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078D2C44-AF16-6A7E-CF28-49FB379A9875}"/>
              </a:ext>
            </a:extLst>
          </p:cNvPr>
          <p:cNvSpPr/>
          <p:nvPr/>
        </p:nvSpPr>
        <p:spPr>
          <a:xfrm>
            <a:off x="8523948" y="1825061"/>
            <a:ext cx="3668052" cy="1200329"/>
          </a:xfrm>
          <a:prstGeom prst="rect">
            <a:avLst/>
          </a:prstGeom>
          <a:noFill/>
        </p:spPr>
        <p:txBody>
          <a:bodyPr wrap="square" lIns="91440" tIns="45720" rIns="91440" bIns="45720">
            <a:spAutoFit/>
          </a:bodyPr>
          <a:lstStyle/>
          <a:p>
            <a:pPr algn="ctr"/>
            <a:r>
              <a:rPr lang="en-US" sz="3600" b="1" dirty="0">
                <a:solidFill>
                  <a:srgbClr val="427C49"/>
                </a:solidFill>
              </a:rPr>
              <a:t>Sleep &amp; Heart record</a:t>
            </a:r>
            <a:endParaRPr lang="en-US" sz="3600" b="1" cap="none" spc="0" dirty="0">
              <a:ln w="0"/>
              <a:solidFill>
                <a:srgbClr val="427C49"/>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1104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CB53240-C713-FEBA-6153-7BAD45571CA5}"/>
              </a:ext>
            </a:extLst>
          </p:cNvPr>
          <p:cNvSpPr>
            <a:spLocks noGrp="1"/>
          </p:cNvSpPr>
          <p:nvPr>
            <p:ph type="title"/>
          </p:nvPr>
        </p:nvSpPr>
        <p:spPr>
          <a:xfrm>
            <a:off x="804672" y="457200"/>
            <a:ext cx="10579608" cy="1188720"/>
          </a:xfrm>
        </p:spPr>
        <p:txBody>
          <a:bodyPr>
            <a:normAutofit/>
          </a:bodyPr>
          <a:lstStyle/>
          <a:p>
            <a:r>
              <a:rPr lang="en-US" sz="4000" b="1" dirty="0">
                <a:solidFill>
                  <a:schemeClr val="tx2"/>
                </a:solidFill>
                <a:latin typeface="72 Black" panose="020B0A04030603020204" pitchFamily="34" charset="0"/>
                <a:cs typeface="72 Black" panose="020B0A04030603020204" pitchFamily="34" charset="0"/>
              </a:rPr>
              <a:t>Cleaned Data Sets Visualization</a:t>
            </a:r>
          </a:p>
        </p:txBody>
      </p:sp>
      <p:grpSp>
        <p:nvGrpSpPr>
          <p:cNvPr id="26" name="Group 25">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5" name="Freeform: Shape 14">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1" name="Freeform: Shape 20">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F53A6F95-DD4A-3C5E-7766-91083DB722DE}"/>
              </a:ext>
            </a:extLst>
          </p:cNvPr>
          <p:cNvSpPr>
            <a:spLocks/>
          </p:cNvSpPr>
          <p:nvPr/>
        </p:nvSpPr>
        <p:spPr>
          <a:xfrm>
            <a:off x="2045867" y="2774604"/>
            <a:ext cx="8100264" cy="3351876"/>
          </a:xfrm>
          <a:prstGeom prst="rect">
            <a:avLst/>
          </a:prstGeom>
        </p:spPr>
        <p:txBody>
          <a:bodyPr>
            <a:normAutofit/>
          </a:bodyPr>
          <a:lstStyle/>
          <a:p>
            <a:pPr defTabSz="704088">
              <a:spcAft>
                <a:spcPts val="600"/>
              </a:spcAft>
            </a:pPr>
            <a:r>
              <a:rPr lang="en-US" sz="3388" kern="1200" dirty="0">
                <a:solidFill>
                  <a:schemeClr val="accent1">
                    <a:lumMod val="75000"/>
                  </a:schemeClr>
                </a:solidFill>
                <a:latin typeface="+mn-lt"/>
                <a:ea typeface="+mn-ea"/>
                <a:cs typeface="+mn-cs"/>
              </a:rPr>
              <a:t>1.DailyActivity </a:t>
            </a:r>
          </a:p>
          <a:p>
            <a:pPr defTabSz="704088">
              <a:spcAft>
                <a:spcPts val="600"/>
              </a:spcAft>
            </a:pPr>
            <a:r>
              <a:rPr lang="en-US" sz="3388" kern="1200" dirty="0">
                <a:solidFill>
                  <a:schemeClr val="accent1">
                    <a:lumMod val="75000"/>
                  </a:schemeClr>
                </a:solidFill>
                <a:latin typeface="+mn-lt"/>
                <a:ea typeface="+mn-ea"/>
                <a:cs typeface="+mn-cs"/>
              </a:rPr>
              <a:t>2.Hourly_Data </a:t>
            </a:r>
          </a:p>
          <a:p>
            <a:pPr defTabSz="704088">
              <a:spcAft>
                <a:spcPts val="600"/>
              </a:spcAft>
            </a:pPr>
            <a:r>
              <a:rPr lang="en-US" sz="3388" kern="1200" dirty="0">
                <a:solidFill>
                  <a:schemeClr val="accent1">
                    <a:lumMod val="75000"/>
                  </a:schemeClr>
                </a:solidFill>
                <a:latin typeface="+mn-lt"/>
                <a:ea typeface="+mn-ea"/>
                <a:cs typeface="+mn-cs"/>
              </a:rPr>
              <a:t>3.Minute_Data</a:t>
            </a:r>
          </a:p>
          <a:p>
            <a:pPr defTabSz="704088">
              <a:spcAft>
                <a:spcPts val="600"/>
              </a:spcAft>
            </a:pPr>
            <a:r>
              <a:rPr lang="en-US" sz="3388" kern="1200" dirty="0">
                <a:solidFill>
                  <a:schemeClr val="accent1">
                    <a:lumMod val="75000"/>
                  </a:schemeClr>
                </a:solidFill>
                <a:latin typeface="+mn-lt"/>
                <a:ea typeface="+mn-ea"/>
                <a:cs typeface="+mn-cs"/>
              </a:rPr>
              <a:t> 4.Sleep_Record</a:t>
            </a:r>
          </a:p>
          <a:p>
            <a:pPr defTabSz="704088">
              <a:spcAft>
                <a:spcPts val="600"/>
              </a:spcAft>
            </a:pPr>
            <a:r>
              <a:rPr lang="en-US" sz="3388" kern="1200" dirty="0">
                <a:solidFill>
                  <a:schemeClr val="accent1">
                    <a:lumMod val="75000"/>
                  </a:schemeClr>
                </a:solidFill>
                <a:latin typeface="+mn-lt"/>
                <a:ea typeface="+mn-ea"/>
                <a:cs typeface="+mn-cs"/>
              </a:rPr>
              <a:t> 5.Heart_Rate</a:t>
            </a:r>
            <a:endParaRPr lang="en-US" sz="4400" dirty="0">
              <a:solidFill>
                <a:schemeClr val="accent1">
                  <a:lumMod val="75000"/>
                </a:schemeClr>
              </a:solidFill>
            </a:endParaRPr>
          </a:p>
        </p:txBody>
      </p:sp>
      <p:cxnSp>
        <p:nvCxnSpPr>
          <p:cNvPr id="5" name="Straight Connector 4">
            <a:extLst>
              <a:ext uri="{FF2B5EF4-FFF2-40B4-BE49-F238E27FC236}">
                <a16:creationId xmlns:a16="http://schemas.microsoft.com/office/drawing/2014/main" id="{A0B5DBB2-2D66-F7D5-B35B-0C1D0C260729}"/>
              </a:ext>
            </a:extLst>
          </p:cNvPr>
          <p:cNvCxnSpPr>
            <a:cxnSpLocks/>
          </p:cNvCxnSpPr>
          <p:nvPr/>
        </p:nvCxnSpPr>
        <p:spPr>
          <a:xfrm>
            <a:off x="1400194" y="2560320"/>
            <a:ext cx="939161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350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C979690C-6A30-C59F-FEB9-2067756CEBD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 y="1243558"/>
            <a:ext cx="12191980" cy="5614441"/>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0" y="350693"/>
            <a:ext cx="12191999" cy="814707"/>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Home</a:t>
            </a:r>
            <a:r>
              <a:rPr lang="en-US" sz="3600" dirty="0">
                <a:solidFill>
                  <a:schemeClr val="tx1">
                    <a:lumMod val="85000"/>
                    <a:lumOff val="15000"/>
                  </a:schemeClr>
                </a:solidFill>
              </a:rPr>
              <a:t> </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466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0" y="350689"/>
            <a:ext cx="12191999" cy="736551"/>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Daily Stats</a:t>
            </a:r>
            <a:r>
              <a:rPr lang="en-US" sz="3600" dirty="0">
                <a:solidFill>
                  <a:schemeClr val="tx1">
                    <a:lumMod val="85000"/>
                    <a:lumOff val="15000"/>
                  </a:schemeClr>
                </a:solidFill>
              </a:rPr>
              <a:t> </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62814B73-513C-F796-1B15-9779722A3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5398"/>
            <a:ext cx="12191999" cy="5692602"/>
          </a:xfrm>
        </p:spPr>
      </p:pic>
    </p:spTree>
    <p:extLst>
      <p:ext uri="{BB962C8B-B14F-4D97-AF65-F5344CB8AC3E}">
        <p14:creationId xmlns:p14="http://schemas.microsoft.com/office/powerpoint/2010/main" val="412176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0" y="350690"/>
            <a:ext cx="12191999" cy="658392"/>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Hourly Stats</a:t>
            </a:r>
            <a:r>
              <a:rPr lang="en-US" sz="3600" dirty="0">
                <a:solidFill>
                  <a:schemeClr val="tx1">
                    <a:lumMod val="85000"/>
                    <a:lumOff val="15000"/>
                  </a:schemeClr>
                </a:solidFill>
              </a:rPr>
              <a:t> </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62814B73-513C-F796-1B15-9779722A3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5398"/>
            <a:ext cx="12191999" cy="5692602"/>
          </a:xfrm>
        </p:spPr>
      </p:pic>
      <p:pic>
        <p:nvPicPr>
          <p:cNvPr id="4" name="Picture 3" descr="A screenshot of a computer&#10;&#10;Description automatically generated">
            <a:extLst>
              <a:ext uri="{FF2B5EF4-FFF2-40B4-BE49-F238E27FC236}">
                <a16:creationId xmlns:a16="http://schemas.microsoft.com/office/drawing/2014/main" id="{DDC872A1-A0B4-945E-BC9B-F7D472763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spTree>
    <p:extLst>
      <p:ext uri="{BB962C8B-B14F-4D97-AF65-F5344CB8AC3E}">
        <p14:creationId xmlns:p14="http://schemas.microsoft.com/office/powerpoint/2010/main" val="127245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39305-B81D-C22E-6A22-3CA8EC93E7BB}"/>
              </a:ext>
            </a:extLst>
          </p:cNvPr>
          <p:cNvSpPr>
            <a:spLocks noGrp="1"/>
          </p:cNvSpPr>
          <p:nvPr>
            <p:ph type="title"/>
          </p:nvPr>
        </p:nvSpPr>
        <p:spPr>
          <a:xfrm>
            <a:off x="0" y="350690"/>
            <a:ext cx="12191999" cy="658392"/>
          </a:xfrm>
          <a:solidFill>
            <a:schemeClr val="accent5">
              <a:lumMod val="20000"/>
              <a:lumOff val="80000"/>
            </a:schemeClr>
          </a:solidFill>
        </p:spPr>
        <p:txBody>
          <a:bodyPr vert="horz" lIns="91440" tIns="45720" rIns="91440" bIns="45720" rtlCol="0" anchor="ctr">
            <a:normAutofit fontScale="90000"/>
          </a:bodyPr>
          <a:lstStyle/>
          <a:p>
            <a:pPr algn="ctr"/>
            <a:r>
              <a:rPr lang="en-US" sz="5400" b="1" dirty="0">
                <a:solidFill>
                  <a:schemeClr val="tx1">
                    <a:lumMod val="85000"/>
                    <a:lumOff val="15000"/>
                  </a:schemeClr>
                </a:solidFill>
              </a:rPr>
              <a:t>Minutes Stats</a:t>
            </a:r>
            <a:r>
              <a:rPr lang="en-US" sz="3600" dirty="0">
                <a:solidFill>
                  <a:schemeClr val="tx1">
                    <a:lumMod val="85000"/>
                    <a:lumOff val="15000"/>
                  </a:schemeClr>
                </a:solidFill>
              </a:rPr>
              <a:t> </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62814B73-513C-F796-1B15-9779722A3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65398"/>
            <a:ext cx="12191999" cy="5692602"/>
          </a:xfrm>
        </p:spPr>
      </p:pic>
      <p:pic>
        <p:nvPicPr>
          <p:cNvPr id="4" name="Picture 3" descr="A screenshot of a computer&#10;&#10;Description automatically generated">
            <a:extLst>
              <a:ext uri="{FF2B5EF4-FFF2-40B4-BE49-F238E27FC236}">
                <a16:creationId xmlns:a16="http://schemas.microsoft.com/office/drawing/2014/main" id="{DDC872A1-A0B4-945E-BC9B-F7D472763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F4B4F2E-9036-5D20-F125-2FAA8773E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7240"/>
            <a:ext cx="12192000" cy="5770760"/>
          </a:xfrm>
          <a:prstGeom prst="rect">
            <a:avLst/>
          </a:prstGeom>
        </p:spPr>
      </p:pic>
    </p:spTree>
    <p:extLst>
      <p:ext uri="{BB962C8B-B14F-4D97-AF65-F5344CB8AC3E}">
        <p14:creationId xmlns:p14="http://schemas.microsoft.com/office/powerpoint/2010/main" val="3061827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141AADFBA2E340A183B5EE08325655" ma:contentTypeVersion="5" ma:contentTypeDescription="Create a new document." ma:contentTypeScope="" ma:versionID="bc3c513557671e0c7b9a2f60cb64e672">
  <xsd:schema xmlns:xsd="http://www.w3.org/2001/XMLSchema" xmlns:xs="http://www.w3.org/2001/XMLSchema" xmlns:p="http://schemas.microsoft.com/office/2006/metadata/properties" xmlns:ns3="9ca0b1bb-5019-4188-b293-1383ddfff155" targetNamespace="http://schemas.microsoft.com/office/2006/metadata/properties" ma:root="true" ma:fieldsID="01cf5c7dde18ec69c3ad73853753f396" ns3:_="">
    <xsd:import namespace="9ca0b1bb-5019-4188-b293-1383ddfff15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a0b1bb-5019-4188-b293-1383ddfff15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A05A47-884B-47F8-8DF8-6B7D754BAC77}">
  <ds:schemaRefs>
    <ds:schemaRef ds:uri="http://schemas.microsoft.com/sharepoint/v3/contenttype/forms"/>
  </ds:schemaRefs>
</ds:datastoreItem>
</file>

<file path=customXml/itemProps2.xml><?xml version="1.0" encoding="utf-8"?>
<ds:datastoreItem xmlns:ds="http://schemas.openxmlformats.org/officeDocument/2006/customXml" ds:itemID="{0E3518A7-1428-487E-A56A-169888C954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a0b1bb-5019-4188-b293-1383ddfff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9FE0AB-BBF0-4BB9-B5FF-28AB5D9561CF}">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9ca0b1bb-5019-4188-b293-1383ddfff15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545</TotalTime>
  <Words>419</Words>
  <Application>Microsoft Office PowerPoint</Application>
  <PresentationFormat>Widescreen</PresentationFormat>
  <Paragraphs>51</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72 Black</vt:lpstr>
      <vt:lpstr>Aptos</vt:lpstr>
      <vt:lpstr>Aptos Display</vt:lpstr>
      <vt:lpstr>Arial</vt:lpstr>
      <vt:lpstr>Calibri</vt:lpstr>
      <vt:lpstr>Office Theme</vt:lpstr>
      <vt:lpstr>PowerPoint Presentation</vt:lpstr>
      <vt:lpstr>Acknowledgement </vt:lpstr>
      <vt:lpstr>Project Overview </vt:lpstr>
      <vt:lpstr>DATA OF USERS</vt:lpstr>
      <vt:lpstr>Cleaned Data Sets Visualization</vt:lpstr>
      <vt:lpstr>Home </vt:lpstr>
      <vt:lpstr>Daily Stats </vt:lpstr>
      <vt:lpstr>Hourly Stats </vt:lpstr>
      <vt:lpstr>Minutes Stats </vt:lpstr>
      <vt:lpstr>Heart Rates</vt:lpstr>
      <vt:lpstr>Track Sleep</vt:lpstr>
      <vt:lpstr>About</vt:lpstr>
      <vt:lpstr>Cleaned Data Sets OverView </vt:lpstr>
      <vt:lpstr>Daily Activity</vt:lpstr>
      <vt:lpstr>Heart Data</vt:lpstr>
      <vt:lpstr>Hourly Data</vt:lpstr>
      <vt:lpstr>Minutes Activity</vt:lpstr>
      <vt:lpstr>Sleep </vt:lpstr>
      <vt:lpstr>Weights</vt:lpstr>
      <vt:lpstr>LINKS</vt:lpstr>
      <vt:lpstr>TABLEAU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Deepika Bhardwaj</dc:creator>
  <cp:lastModifiedBy>Deepika Bhardwaj</cp:lastModifiedBy>
  <cp:revision>5</cp:revision>
  <dcterms:created xsi:type="dcterms:W3CDTF">2024-08-18T07:55:11Z</dcterms:created>
  <dcterms:modified xsi:type="dcterms:W3CDTF">2024-08-20T08:51:34Z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0x01010035141AADFBA2E340A183B5EE08325655</vt:lpwstr>
  </property>
</Properties>
</file>